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13"/>
  </p:notesMasterIdLst>
  <p:sldIdLst>
    <p:sldId id="270" r:id="rId6"/>
    <p:sldId id="256" r:id="rId7"/>
    <p:sldId id="271" r:id="rId8"/>
    <p:sldId id="272" r:id="rId9"/>
    <p:sldId id="273" r:id="rId10"/>
    <p:sldId id="274" r:id="rId11"/>
    <p:sldId id="277" r:id="rId12"/>
  </p:sldIdLst>
  <p:sldSz cx="10058400" cy="7772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0EF343-259A-45E8-9D15-A9BA49187A3C}" v="8" dt="2020-03-11T19:54:31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4243" autoAdjust="0"/>
  </p:normalViewPr>
  <p:slideViewPr>
    <p:cSldViewPr snapToGrid="0">
      <p:cViewPr varScale="1">
        <p:scale>
          <a:sx n="97" d="100"/>
          <a:sy n="97" d="100"/>
        </p:scale>
        <p:origin x="16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man, Rosemary@DWR" userId="984f44d5-4180-46ad-9b77-e367b17d9727" providerId="ADAL" clId="{618CA0A8-D0F7-4F6A-B08E-E3A418BD175A}"/>
    <pc:docChg chg="undo custSel modSld">
      <pc:chgData name="Hartman, Rosemary@DWR" userId="984f44d5-4180-46ad-9b77-e367b17d9727" providerId="ADAL" clId="{618CA0A8-D0F7-4F6A-B08E-E3A418BD175A}" dt="2020-02-26T23:06:52.940" v="1312" actId="20577"/>
      <pc:docMkLst>
        <pc:docMk/>
      </pc:docMkLst>
      <pc:sldChg chg="addSp delSp modSp">
        <pc:chgData name="Hartman, Rosemary@DWR" userId="984f44d5-4180-46ad-9b77-e367b17d9727" providerId="ADAL" clId="{618CA0A8-D0F7-4F6A-B08E-E3A418BD175A}" dt="2020-02-26T21:01:00.697" v="39" actId="1076"/>
        <pc:sldMkLst>
          <pc:docMk/>
          <pc:sldMk cId="1998075012" sldId="256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998075012" sldId="256"/>
            <ac:spMk id="3" creationId="{61179B21-AFC1-4EF2-A5C6-8A63DE3DE438}"/>
          </ac:spMkLst>
        </pc:spChg>
        <pc:spChg chg="mod">
          <ac:chgData name="Hartman, Rosemary@DWR" userId="984f44d5-4180-46ad-9b77-e367b17d9727" providerId="ADAL" clId="{618CA0A8-D0F7-4F6A-B08E-E3A418BD175A}" dt="2020-02-26T21:01:00.697" v="39" actId="1076"/>
          <ac:spMkLst>
            <pc:docMk/>
            <pc:sldMk cId="1998075012" sldId="256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998075012" sldId="256"/>
            <ac:spMk id="28" creationId="{B9E9807A-8D05-4948-AF07-AFCCFFD3D08F}"/>
          </ac:spMkLst>
        </pc:spChg>
        <pc:spChg chg="mod">
          <ac:chgData name="Hartman, Rosemary@DWR" userId="984f44d5-4180-46ad-9b77-e367b17d9727" providerId="ADAL" clId="{618CA0A8-D0F7-4F6A-B08E-E3A418BD175A}" dt="2020-02-26T21:00:57.490" v="38" actId="14100"/>
          <ac:spMkLst>
            <pc:docMk/>
            <pc:sldMk cId="1998075012" sldId="256"/>
            <ac:spMk id="30" creationId="{FDEC11B6-765A-42ED-824D-C20E8E4BE111}"/>
          </ac:spMkLst>
        </pc:spChg>
        <pc:picChg chg="add mod ord">
          <ac:chgData name="Hartman, Rosemary@DWR" userId="984f44d5-4180-46ad-9b77-e367b17d9727" providerId="ADAL" clId="{618CA0A8-D0F7-4F6A-B08E-E3A418BD175A}" dt="2020-02-26T21:00:46.521" v="36" actId="167"/>
          <ac:picMkLst>
            <pc:docMk/>
            <pc:sldMk cId="1998075012" sldId="256"/>
            <ac:picMk id="6" creationId="{C786107E-16D9-447B-A2EB-38EF6537BE31}"/>
          </ac:picMkLst>
        </pc:picChg>
        <pc:picChg chg="del">
          <ac:chgData name="Hartman, Rosemary@DWR" userId="984f44d5-4180-46ad-9b77-e367b17d9727" providerId="ADAL" clId="{618CA0A8-D0F7-4F6A-B08E-E3A418BD175A}" dt="2020-02-26T21:00:39.315" v="31" actId="478"/>
          <ac:picMkLst>
            <pc:docMk/>
            <pc:sldMk cId="1998075012" sldId="256"/>
            <ac:picMk id="9" creationId="{44C4F14B-6819-4CB3-9895-4CFFB640142B}"/>
          </ac:picMkLst>
        </pc:picChg>
        <pc:picChg chg="mod">
          <ac:chgData name="Hartman, Rosemary@DWR" userId="984f44d5-4180-46ad-9b77-e367b17d9727" providerId="ADAL" clId="{618CA0A8-D0F7-4F6A-B08E-E3A418BD175A}" dt="2020-02-26T21:00:52.402" v="37" actId="1076"/>
          <ac:picMkLst>
            <pc:docMk/>
            <pc:sldMk cId="1998075012" sldId="256"/>
            <ac:picMk id="14" creationId="{125417E7-5A33-4F17-93ED-2AC30E8B6B4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0:22.114" v="30" actId="14100"/>
        <pc:sldMkLst>
          <pc:docMk/>
          <pc:sldMk cId="1361116964" sldId="270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361116964" sldId="270"/>
            <ac:spMk id="2" creationId="{481959CD-523A-4ED7-819D-B152E314B4E7}"/>
          </ac:spMkLst>
        </pc:spChg>
        <pc:spChg chg="mod">
          <ac:chgData name="Hartman, Rosemary@DWR" userId="984f44d5-4180-46ad-9b77-e367b17d9727" providerId="ADAL" clId="{618CA0A8-D0F7-4F6A-B08E-E3A418BD175A}" dt="2020-02-26T20:59:46.097" v="23" actId="20577"/>
          <ac:spMkLst>
            <pc:docMk/>
            <pc:sldMk cId="1361116964" sldId="270"/>
            <ac:spMk id="10" creationId="{58215EFE-FED6-4678-939D-C7071C4EF586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361116964" sldId="270"/>
            <ac:spMk id="20" creationId="{41429D89-1B46-4039-80EB-BA87FFC2F9B6}"/>
          </ac:spMkLst>
        </pc:spChg>
        <pc:picChg chg="add mod ord">
          <ac:chgData name="Hartman, Rosemary@DWR" userId="984f44d5-4180-46ad-9b77-e367b17d9727" providerId="ADAL" clId="{618CA0A8-D0F7-4F6A-B08E-E3A418BD175A}" dt="2020-02-26T21:00:17.407" v="28" actId="167"/>
          <ac:picMkLst>
            <pc:docMk/>
            <pc:sldMk cId="1361116964" sldId="270"/>
            <ac:picMk id="5" creationId="{7558E72A-8583-4768-8FF4-9419B08E7150}"/>
          </ac:picMkLst>
        </pc:picChg>
        <pc:picChg chg="del">
          <ac:chgData name="Hartman, Rosemary@DWR" userId="984f44d5-4180-46ad-9b77-e367b17d9727" providerId="ADAL" clId="{618CA0A8-D0F7-4F6A-B08E-E3A418BD175A}" dt="2020-02-26T20:59:49.033" v="24" actId="478"/>
          <ac:picMkLst>
            <pc:docMk/>
            <pc:sldMk cId="1361116964" sldId="270"/>
            <ac:picMk id="9" creationId="{1BE9E5C1-0A72-47CB-8254-1F7764D12DA4}"/>
          </ac:picMkLst>
        </pc:picChg>
        <pc:picChg chg="mod">
          <ac:chgData name="Hartman, Rosemary@DWR" userId="984f44d5-4180-46ad-9b77-e367b17d9727" providerId="ADAL" clId="{618CA0A8-D0F7-4F6A-B08E-E3A418BD175A}" dt="2020-02-26T21:00:22.114" v="30" actId="14100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2:20.730" v="119" actId="1076"/>
        <pc:sldMkLst>
          <pc:docMk/>
          <pc:sldMk cId="89526991" sldId="271"/>
        </pc:sldMkLst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89526991" sldId="271"/>
            <ac:spMk id="19" creationId="{693E9B4A-0F87-4BB6-BC1F-2BFCC67756A7}"/>
          </ac:spMkLst>
        </pc:spChg>
        <pc:spChg chg="mod">
          <ac:chgData name="Hartman, Rosemary@DWR" userId="984f44d5-4180-46ad-9b77-e367b17d9727" providerId="ADAL" clId="{618CA0A8-D0F7-4F6A-B08E-E3A418BD175A}" dt="2020-02-26T21:02:18.113" v="118" actId="1076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618CA0A8-D0F7-4F6A-B08E-E3A418BD175A}" dt="2020-02-26T21:02:20.730" v="119" actId="1076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618CA0A8-D0F7-4F6A-B08E-E3A418BD175A}" dt="2020-02-26T21:02:10.724" v="117" actId="14100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618CA0A8-D0F7-4F6A-B08E-E3A418BD175A}" dt="2020-02-26T21:01:36.115" v="81" actId="20577"/>
          <ac:spMkLst>
            <pc:docMk/>
            <pc:sldMk cId="89526991" sldId="271"/>
            <ac:spMk id="28" creationId="{B9E9807A-8D05-4948-AF07-AFCCFFD3D08F}"/>
          </ac:spMkLst>
        </pc:spChg>
        <pc:picChg chg="del">
          <ac:chgData name="Hartman, Rosemary@DWR" userId="984f44d5-4180-46ad-9b77-e367b17d9727" providerId="ADAL" clId="{618CA0A8-D0F7-4F6A-B08E-E3A418BD175A}" dt="2020-02-26T21:01:11.900" v="40" actId="478"/>
          <ac:picMkLst>
            <pc:docMk/>
            <pc:sldMk cId="89526991" sldId="271"/>
            <ac:picMk id="3" creationId="{86C1498F-743F-45B5-995D-1E26CE44DF2D}"/>
          </ac:picMkLst>
        </pc:picChg>
        <pc:picChg chg="add mod ord">
          <ac:chgData name="Hartman, Rosemary@DWR" userId="984f44d5-4180-46ad-9b77-e367b17d9727" providerId="ADAL" clId="{618CA0A8-D0F7-4F6A-B08E-E3A418BD175A}" dt="2020-02-26T21:01:19.624" v="45" actId="167"/>
          <ac:picMkLst>
            <pc:docMk/>
            <pc:sldMk cId="89526991" sldId="271"/>
            <ac:picMk id="4" creationId="{EF43B391-0C0E-4AA5-9CED-7BB7F4CBD6B6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3:54.617" v="195" actId="1076"/>
        <pc:sldMkLst>
          <pc:docMk/>
          <pc:sldMk cId="1056247700" sldId="272"/>
        </pc:sldMkLst>
        <pc:spChg chg="mod">
          <ac:chgData name="Hartman, Rosemary@DWR" userId="984f44d5-4180-46ad-9b77-e367b17d9727" providerId="ADAL" clId="{618CA0A8-D0F7-4F6A-B08E-E3A418BD175A}" dt="2020-02-26T21:03:05.581" v="133" actId="20577"/>
          <ac:spMkLst>
            <pc:docMk/>
            <pc:sldMk cId="1056247700" sldId="272"/>
            <ac:spMk id="19" creationId="{E49C8DD2-2F60-4A66-8549-E056FE0F94D1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056247700" sldId="272"/>
            <ac:spMk id="22" creationId="{BBDF106C-EE77-4E45-A4FC-9A83B000C0A0}"/>
          </ac:spMkLst>
        </pc:spChg>
        <pc:spChg chg="mod">
          <ac:chgData name="Hartman, Rosemary@DWR" userId="984f44d5-4180-46ad-9b77-e367b17d9727" providerId="ADAL" clId="{618CA0A8-D0F7-4F6A-B08E-E3A418BD175A}" dt="2020-02-26T21:03:23.091" v="150" actId="20577"/>
          <ac:spMkLst>
            <pc:docMk/>
            <pc:sldMk cId="1056247700" sldId="272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2-26T21:03:43.916" v="194" actId="20577"/>
          <ac:spMkLst>
            <pc:docMk/>
            <pc:sldMk cId="1056247700" sldId="272"/>
            <ac:spMk id="28" creationId="{B9E9807A-8D05-4948-AF07-AFCCFFD3D08F}"/>
          </ac:spMkLst>
        </pc:spChg>
        <pc:picChg chg="add mod ord">
          <ac:chgData name="Hartman, Rosemary@DWR" userId="984f44d5-4180-46ad-9b77-e367b17d9727" providerId="ADAL" clId="{618CA0A8-D0F7-4F6A-B08E-E3A418BD175A}" dt="2020-02-26T21:03:54.617" v="195" actId="1076"/>
          <ac:picMkLst>
            <pc:docMk/>
            <pc:sldMk cId="1056247700" sldId="272"/>
            <ac:picMk id="4" creationId="{7AD0FFCC-32A6-40CC-9E16-DEC35F5F1512}"/>
          </ac:picMkLst>
        </pc:picChg>
        <pc:picChg chg="del">
          <ac:chgData name="Hartman, Rosemary@DWR" userId="984f44d5-4180-46ad-9b77-e367b17d9727" providerId="ADAL" clId="{618CA0A8-D0F7-4F6A-B08E-E3A418BD175A}" dt="2020-02-26T21:02:39.034" v="120" actId="478"/>
          <ac:picMkLst>
            <pc:docMk/>
            <pc:sldMk cId="1056247700" sldId="272"/>
            <ac:picMk id="7" creationId="{1A3F1C5B-45B6-48DA-859C-E53F215B5E72}"/>
          </ac:picMkLst>
        </pc:picChg>
        <pc:picChg chg="mod">
          <ac:chgData name="Hartman, Rosemary@DWR" userId="984f44d5-4180-46ad-9b77-e367b17d9727" providerId="ADAL" clId="{618CA0A8-D0F7-4F6A-B08E-E3A418BD175A}" dt="2020-02-26T21:02:53.594" v="126" actId="1076"/>
          <ac:picMkLst>
            <pc:docMk/>
            <pc:sldMk cId="1056247700" sldId="272"/>
            <ac:picMk id="14" creationId="{986453DE-24CC-4938-B44B-09EF62C8C26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1:05:27.766" v="315" actId="20577"/>
        <pc:sldMkLst>
          <pc:docMk/>
          <pc:sldMk cId="3824117055" sldId="273"/>
        </pc:sldMkLst>
        <pc:spChg chg="mod">
          <ac:chgData name="Hartman, Rosemary@DWR" userId="984f44d5-4180-46ad-9b77-e367b17d9727" providerId="ADAL" clId="{618CA0A8-D0F7-4F6A-B08E-E3A418BD175A}" dt="2020-02-26T21:04:46.623" v="252" actId="20577"/>
          <ac:spMkLst>
            <pc:docMk/>
            <pc:sldMk cId="3824117055" sldId="273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618CA0A8-D0F7-4F6A-B08E-E3A418BD175A}" dt="2020-02-26T21:04:29.507" v="231" actId="20577"/>
          <ac:spMkLst>
            <pc:docMk/>
            <pc:sldMk cId="3824117055" sldId="273"/>
            <ac:spMk id="18" creationId="{48105D53-210E-49E6-894F-5B5734650331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3824117055" sldId="273"/>
            <ac:spMk id="20" creationId="{03F007B3-B35E-4131-84C8-7478F77DA534}"/>
          </ac:spMkLst>
        </pc:spChg>
        <pc:spChg chg="mod">
          <ac:chgData name="Hartman, Rosemary@DWR" userId="984f44d5-4180-46ad-9b77-e367b17d9727" providerId="ADAL" clId="{618CA0A8-D0F7-4F6A-B08E-E3A418BD175A}" dt="2020-02-26T21:05:27.766" v="315" actId="20577"/>
          <ac:spMkLst>
            <pc:docMk/>
            <pc:sldMk cId="3824117055" sldId="273"/>
            <ac:spMk id="22" creationId="{8E6139C2-5AB7-4F96-8354-2CAD5D8E5405}"/>
          </ac:spMkLst>
        </pc:spChg>
        <pc:spChg chg="mod">
          <ac:chgData name="Hartman, Rosemary@DWR" userId="984f44d5-4180-46ad-9b77-e367b17d9727" providerId="ADAL" clId="{618CA0A8-D0F7-4F6A-B08E-E3A418BD175A}" dt="2020-02-26T21:04:56.771" v="260" actId="20577"/>
          <ac:spMkLst>
            <pc:docMk/>
            <pc:sldMk cId="3824117055" sldId="273"/>
            <ac:spMk id="26" creationId="{3B3BB663-3AE5-430D-90F4-8CEF6BD89BCE}"/>
          </ac:spMkLst>
        </pc:spChg>
        <pc:picChg chg="add mod ord">
          <ac:chgData name="Hartman, Rosemary@DWR" userId="984f44d5-4180-46ad-9b77-e367b17d9727" providerId="ADAL" clId="{618CA0A8-D0F7-4F6A-B08E-E3A418BD175A}" dt="2020-02-26T21:04:11.260" v="202" actId="167"/>
          <ac:picMkLst>
            <pc:docMk/>
            <pc:sldMk cId="3824117055" sldId="273"/>
            <ac:picMk id="3" creationId="{B11C1060-B4ED-4C89-B514-802BCC1F3CD0}"/>
          </ac:picMkLst>
        </pc:picChg>
        <pc:picChg chg="del">
          <ac:chgData name="Hartman, Rosemary@DWR" userId="984f44d5-4180-46ad-9b77-e367b17d9727" providerId="ADAL" clId="{618CA0A8-D0F7-4F6A-B08E-E3A418BD175A}" dt="2020-02-26T21:04:02.722" v="196" actId="478"/>
          <ac:picMkLst>
            <pc:docMk/>
            <pc:sldMk cId="3824117055" sldId="273"/>
            <ac:picMk id="11" creationId="{D4915851-13E3-407B-8CCC-6C18E3DAA9A4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3:06:52.940" v="1312" actId="20577"/>
        <pc:sldMkLst>
          <pc:docMk/>
          <pc:sldMk cId="532555148" sldId="274"/>
        </pc:sldMkLst>
        <pc:spChg chg="mod">
          <ac:chgData name="Hartman, Rosemary@DWR" userId="984f44d5-4180-46ad-9b77-e367b17d9727" providerId="ADAL" clId="{618CA0A8-D0F7-4F6A-B08E-E3A418BD175A}" dt="2020-02-26T21:25:37.649" v="613" actId="20577"/>
          <ac:spMkLst>
            <pc:docMk/>
            <pc:sldMk cId="532555148" sldId="274"/>
            <ac:spMk id="15" creationId="{F620A801-595B-4B51-8792-E7A26CA887E8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532555148" sldId="274"/>
            <ac:spMk id="20" creationId="{EFE3599B-82CA-478B-BE6F-B13B54FFA065}"/>
          </ac:spMkLst>
        </pc:spChg>
        <pc:spChg chg="mod">
          <ac:chgData name="Hartman, Rosemary@DWR" userId="984f44d5-4180-46ad-9b77-e367b17d9727" providerId="ADAL" clId="{618CA0A8-D0F7-4F6A-B08E-E3A418BD175A}" dt="2020-02-26T23:06:35.181" v="1252" actId="5793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618CA0A8-D0F7-4F6A-B08E-E3A418BD175A}" dt="2020-02-26T23:06:52.940" v="1312" actId="20577"/>
          <ac:spMkLst>
            <pc:docMk/>
            <pc:sldMk cId="532555148" sldId="274"/>
            <ac:spMk id="23" creationId="{31C28EC2-DE99-4E8A-B90C-42E6C012A330}"/>
          </ac:spMkLst>
        </pc:spChg>
        <pc:spChg chg="mod">
          <ac:chgData name="Hartman, Rosemary@DWR" userId="984f44d5-4180-46ad-9b77-e367b17d9727" providerId="ADAL" clId="{618CA0A8-D0F7-4F6A-B08E-E3A418BD175A}" dt="2020-02-26T21:07:38.026" v="386" actId="20577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618CA0A8-D0F7-4F6A-B08E-E3A418BD175A}" dt="2020-02-26T21:07:50.738" v="422" actId="20577"/>
          <ac:spMkLst>
            <pc:docMk/>
            <pc:sldMk cId="532555148" sldId="274"/>
            <ac:spMk id="26" creationId="{3C20BC05-8967-4F69-A55F-C1AF76F5354B}"/>
          </ac:spMkLst>
        </pc:spChg>
        <pc:spChg chg="mod">
          <ac:chgData name="Hartman, Rosemary@DWR" userId="984f44d5-4180-46ad-9b77-e367b17d9727" providerId="ADAL" clId="{618CA0A8-D0F7-4F6A-B08E-E3A418BD175A}" dt="2020-02-26T21:07:42.440" v="399" actId="20577"/>
          <ac:spMkLst>
            <pc:docMk/>
            <pc:sldMk cId="532555148" sldId="274"/>
            <ac:spMk id="28" creationId="{62C129EA-E30A-4728-BB45-04419A547AA8}"/>
          </ac:spMkLst>
        </pc:spChg>
        <pc:picChg chg="del">
          <ac:chgData name="Hartman, Rosemary@DWR" userId="984f44d5-4180-46ad-9b77-e367b17d9727" providerId="ADAL" clId="{618CA0A8-D0F7-4F6A-B08E-E3A418BD175A}" dt="2020-02-26T21:08:10.547" v="423" actId="478"/>
          <ac:picMkLst>
            <pc:docMk/>
            <pc:sldMk cId="532555148" sldId="274"/>
            <ac:picMk id="3" creationId="{5105982C-68EF-4E8D-A3B1-E38D967F799F}"/>
          </ac:picMkLst>
        </pc:picChg>
        <pc:picChg chg="del">
          <ac:chgData name="Hartman, Rosemary@DWR" userId="984f44d5-4180-46ad-9b77-e367b17d9727" providerId="ADAL" clId="{618CA0A8-D0F7-4F6A-B08E-E3A418BD175A}" dt="2020-02-26T21:08:12.650" v="425" actId="478"/>
          <ac:picMkLst>
            <pc:docMk/>
            <pc:sldMk cId="532555148" sldId="274"/>
            <ac:picMk id="4" creationId="{DAABC695-6F0E-46E0-9E58-D0966ED97F21}"/>
          </ac:picMkLst>
        </pc:picChg>
        <pc:picChg chg="add mod ord">
          <ac:chgData name="Hartman, Rosemary@DWR" userId="984f44d5-4180-46ad-9b77-e367b17d9727" providerId="ADAL" clId="{618CA0A8-D0F7-4F6A-B08E-E3A418BD175A}" dt="2020-02-26T21:24:09.557" v="532" actId="167"/>
          <ac:picMkLst>
            <pc:docMk/>
            <pc:sldMk cId="532555148" sldId="274"/>
            <ac:picMk id="6" creationId="{2BB5AE94-4FF6-4214-86EC-9F0391BD8D6A}"/>
          </ac:picMkLst>
        </pc:picChg>
        <pc:picChg chg="add mod">
          <ac:chgData name="Hartman, Rosemary@DWR" userId="984f44d5-4180-46ad-9b77-e367b17d9727" providerId="ADAL" clId="{618CA0A8-D0F7-4F6A-B08E-E3A418BD175A}" dt="2020-02-26T21:24:47.961" v="541" actId="14100"/>
          <ac:picMkLst>
            <pc:docMk/>
            <pc:sldMk cId="532555148" sldId="274"/>
            <ac:picMk id="8" creationId="{D99914E2-8C8F-44F8-83F3-FE0D5E3A6CD0}"/>
          </ac:picMkLst>
        </pc:picChg>
        <pc:picChg chg="del">
          <ac:chgData name="Hartman, Rosemary@DWR" userId="984f44d5-4180-46ad-9b77-e367b17d9727" providerId="ADAL" clId="{618CA0A8-D0F7-4F6A-B08E-E3A418BD175A}" dt="2020-02-26T21:08:13.914" v="426" actId="478"/>
          <ac:picMkLst>
            <pc:docMk/>
            <pc:sldMk cId="532555148" sldId="274"/>
            <ac:picMk id="10" creationId="{AA40D36D-7420-4935-96A6-0BF53CDB962F}"/>
          </ac:picMkLst>
        </pc:picChg>
        <pc:picChg chg="del">
          <ac:chgData name="Hartman, Rosemary@DWR" userId="984f44d5-4180-46ad-9b77-e367b17d9727" providerId="ADAL" clId="{618CA0A8-D0F7-4F6A-B08E-E3A418BD175A}" dt="2020-02-26T21:08:15.435" v="427" actId="478"/>
          <ac:picMkLst>
            <pc:docMk/>
            <pc:sldMk cId="532555148" sldId="274"/>
            <ac:picMk id="14" creationId="{A4FBB3BA-88BE-4298-8B4F-A455D4A52EE3}"/>
          </ac:picMkLst>
        </pc:picChg>
        <pc:picChg chg="add">
          <ac:chgData name="Hartman, Rosemary@DWR" userId="984f44d5-4180-46ad-9b77-e367b17d9727" providerId="ADAL" clId="{618CA0A8-D0F7-4F6A-B08E-E3A418BD175A}" dt="2020-02-26T21:08:22.366" v="429"/>
          <ac:picMkLst>
            <pc:docMk/>
            <pc:sldMk cId="532555148" sldId="274"/>
            <ac:picMk id="19" creationId="{32A76AB4-11C4-43B9-9F80-11555969FF2E}"/>
          </ac:picMkLst>
        </pc:picChg>
        <pc:picChg chg="add mod">
          <ac:chgData name="Hartman, Rosemary@DWR" userId="984f44d5-4180-46ad-9b77-e367b17d9727" providerId="ADAL" clId="{618CA0A8-D0F7-4F6A-B08E-E3A418BD175A}" dt="2020-02-26T21:24:51.576" v="542" actId="1076"/>
          <ac:picMkLst>
            <pc:docMk/>
            <pc:sldMk cId="532555148" sldId="274"/>
            <ac:picMk id="22" creationId="{9EC4ECE7-1854-4596-8990-E3C02258DA77}"/>
          </ac:picMkLst>
        </pc:picChg>
        <pc:picChg chg="mod">
          <ac:chgData name="Hartman, Rosemary@DWR" userId="984f44d5-4180-46ad-9b77-e367b17d9727" providerId="ADAL" clId="{618CA0A8-D0F7-4F6A-B08E-E3A418BD175A}" dt="2020-02-26T21:24:16.488" v="533" actId="1076"/>
          <ac:picMkLst>
            <pc:docMk/>
            <pc:sldMk cId="532555148" sldId="274"/>
            <ac:picMk id="24" creationId="{D36B18A0-7A62-4A53-8227-463A368250DB}"/>
          </ac:picMkLst>
        </pc:picChg>
        <pc:picChg chg="del">
          <ac:chgData name="Hartman, Rosemary@DWR" userId="984f44d5-4180-46ad-9b77-e367b17d9727" providerId="ADAL" clId="{618CA0A8-D0F7-4F6A-B08E-E3A418BD175A}" dt="2020-02-26T21:08:16.426" v="428" actId="478"/>
          <ac:picMkLst>
            <pc:docMk/>
            <pc:sldMk cId="532555148" sldId="274"/>
            <ac:picMk id="30" creationId="{88BDAE84-55C7-4F9D-BDF7-44C8F40E6BA3}"/>
          </ac:picMkLst>
        </pc:picChg>
        <pc:picChg chg="del">
          <ac:chgData name="Hartman, Rosemary@DWR" userId="984f44d5-4180-46ad-9b77-e367b17d9727" providerId="ADAL" clId="{618CA0A8-D0F7-4F6A-B08E-E3A418BD175A}" dt="2020-02-26T21:08:11.395" v="424" actId="478"/>
          <ac:picMkLst>
            <pc:docMk/>
            <pc:sldMk cId="532555148" sldId="274"/>
            <ac:picMk id="1026" creationId="{D4005D37-E2FA-4DEF-8363-DF0820280FB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2-26T23:04:50.893" v="984" actId="20577"/>
        <pc:sldMkLst>
          <pc:docMk/>
          <pc:sldMk cId="159825955" sldId="277"/>
        </pc:sldMkLst>
        <pc:spChg chg="mod">
          <ac:chgData name="Hartman, Rosemary@DWR" userId="984f44d5-4180-46ad-9b77-e367b17d9727" providerId="ADAL" clId="{618CA0A8-D0F7-4F6A-B08E-E3A418BD175A}" dt="2020-02-26T21:10:12.372" v="507" actId="20577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618CA0A8-D0F7-4F6A-B08E-E3A418BD175A}" dt="2020-02-26T21:08:41.089" v="445" actId="1076"/>
          <ac:spMkLst>
            <pc:docMk/>
            <pc:sldMk cId="159825955" sldId="277"/>
            <ac:spMk id="19" creationId="{04BF57BC-6BB5-4635-A92E-6FB734DBC818}"/>
          </ac:spMkLst>
        </pc:spChg>
        <pc:spChg chg="mod">
          <ac:chgData name="Hartman, Rosemary@DWR" userId="984f44d5-4180-46ad-9b77-e367b17d9727" providerId="ADAL" clId="{618CA0A8-D0F7-4F6A-B08E-E3A418BD175A}" dt="2020-02-26T20:59:31.321" v="0"/>
          <ac:spMkLst>
            <pc:docMk/>
            <pc:sldMk cId="159825955" sldId="277"/>
            <ac:spMk id="20" creationId="{DF6E8E3A-B2E7-470B-80B1-D25504F42C8D}"/>
          </ac:spMkLst>
        </pc:spChg>
        <pc:spChg chg="mod">
          <ac:chgData name="Hartman, Rosemary@DWR" userId="984f44d5-4180-46ad-9b77-e367b17d9727" providerId="ADAL" clId="{618CA0A8-D0F7-4F6A-B08E-E3A418BD175A}" dt="2020-02-26T21:48:14.008" v="698" actId="1076"/>
          <ac:spMkLst>
            <pc:docMk/>
            <pc:sldMk cId="159825955" sldId="277"/>
            <ac:spMk id="21" creationId="{A599362B-DC9A-4DB7-AD33-45B021A8E64C}"/>
          </ac:spMkLst>
        </pc:spChg>
        <pc:spChg chg="add mod">
          <ac:chgData name="Hartman, Rosemary@DWR" userId="984f44d5-4180-46ad-9b77-e367b17d9727" providerId="ADAL" clId="{618CA0A8-D0F7-4F6A-B08E-E3A418BD175A}" dt="2020-02-26T23:03:47.677" v="807" actId="20577"/>
          <ac:spMkLst>
            <pc:docMk/>
            <pc:sldMk cId="159825955" sldId="277"/>
            <ac:spMk id="22" creationId="{EE640477-4846-42C6-8E08-19E6B09F2F72}"/>
          </ac:spMkLst>
        </pc:spChg>
        <pc:spChg chg="mod">
          <ac:chgData name="Hartman, Rosemary@DWR" userId="984f44d5-4180-46ad-9b77-e367b17d9727" providerId="ADAL" clId="{618CA0A8-D0F7-4F6A-B08E-E3A418BD175A}" dt="2020-02-26T23:04:26.939" v="888" actId="1076"/>
          <ac:spMkLst>
            <pc:docMk/>
            <pc:sldMk cId="159825955" sldId="277"/>
            <ac:spMk id="23" creationId="{85BF7590-4D20-4B29-AD35-E490E7E6094F}"/>
          </ac:spMkLst>
        </pc:spChg>
        <pc:spChg chg="del">
          <ac:chgData name="Hartman, Rosemary@DWR" userId="984f44d5-4180-46ad-9b77-e367b17d9727" providerId="ADAL" clId="{618CA0A8-D0F7-4F6A-B08E-E3A418BD175A}" dt="2020-02-26T21:27:08.956" v="672" actId="478"/>
          <ac:spMkLst>
            <pc:docMk/>
            <pc:sldMk cId="159825955" sldId="277"/>
            <ac:spMk id="24" creationId="{706D9CC6-7F14-4DCB-B405-D72182187FBB}"/>
          </ac:spMkLst>
        </pc:spChg>
        <pc:spChg chg="mod">
          <ac:chgData name="Hartman, Rosemary@DWR" userId="984f44d5-4180-46ad-9b77-e367b17d9727" providerId="ADAL" clId="{618CA0A8-D0F7-4F6A-B08E-E3A418BD175A}" dt="2020-02-26T21:08:52.419" v="465" actId="20577"/>
          <ac:spMkLst>
            <pc:docMk/>
            <pc:sldMk cId="159825955" sldId="277"/>
            <ac:spMk id="26" creationId="{F4DCF3B7-ED49-48E7-9CC7-B637B8506A14}"/>
          </ac:spMkLst>
        </pc:spChg>
        <pc:spChg chg="mod">
          <ac:chgData name="Hartman, Rosemary@DWR" userId="984f44d5-4180-46ad-9b77-e367b17d9727" providerId="ADAL" clId="{618CA0A8-D0F7-4F6A-B08E-E3A418BD175A}" dt="2020-02-26T21:12:26.049" v="522" actId="20577"/>
          <ac:spMkLst>
            <pc:docMk/>
            <pc:sldMk cId="159825955" sldId="277"/>
            <ac:spMk id="27" creationId="{84A2C0C4-4319-4B9D-A954-86EF55F7E173}"/>
          </ac:spMkLst>
        </pc:spChg>
        <pc:spChg chg="mod">
          <ac:chgData name="Hartman, Rosemary@DWR" userId="984f44d5-4180-46ad-9b77-e367b17d9727" providerId="ADAL" clId="{618CA0A8-D0F7-4F6A-B08E-E3A418BD175A}" dt="2020-02-26T23:02:06.109" v="771" actId="1076"/>
          <ac:spMkLst>
            <pc:docMk/>
            <pc:sldMk cId="159825955" sldId="277"/>
            <ac:spMk id="29" creationId="{A4ED331A-BF52-40E0-856C-1F66FC3838D7}"/>
          </ac:spMkLst>
        </pc:spChg>
        <pc:spChg chg="add mod">
          <ac:chgData name="Hartman, Rosemary@DWR" userId="984f44d5-4180-46ad-9b77-e367b17d9727" providerId="ADAL" clId="{618CA0A8-D0F7-4F6A-B08E-E3A418BD175A}" dt="2020-02-26T23:04:50.893" v="984" actId="20577"/>
          <ac:spMkLst>
            <pc:docMk/>
            <pc:sldMk cId="159825955" sldId="277"/>
            <ac:spMk id="31" creationId="{D81E9729-AB97-4A19-BD09-C68AE367F496}"/>
          </ac:spMkLst>
        </pc:spChg>
        <pc:picChg chg="add mod ord modCrop">
          <ac:chgData name="Hartman, Rosemary@DWR" userId="984f44d5-4180-46ad-9b77-e367b17d9727" providerId="ADAL" clId="{618CA0A8-D0F7-4F6A-B08E-E3A418BD175A}" dt="2020-02-26T23:04:19.635" v="884" actId="1076"/>
          <ac:picMkLst>
            <pc:docMk/>
            <pc:sldMk cId="159825955" sldId="277"/>
            <ac:picMk id="3" creationId="{D9578858-FD80-4D63-A49D-DC624DC26CC9}"/>
          </ac:picMkLst>
        </pc:picChg>
        <pc:picChg chg="add del mod">
          <ac:chgData name="Hartman, Rosemary@DWR" userId="984f44d5-4180-46ad-9b77-e367b17d9727" providerId="ADAL" clId="{618CA0A8-D0F7-4F6A-B08E-E3A418BD175A}" dt="2020-02-26T23:01:59.118" v="766" actId="478"/>
          <ac:picMkLst>
            <pc:docMk/>
            <pc:sldMk cId="159825955" sldId="277"/>
            <ac:picMk id="5" creationId="{80424165-E97B-40C0-93B3-10B7FBFAC758}"/>
          </ac:picMkLst>
        </pc:picChg>
        <pc:picChg chg="add mod">
          <ac:chgData name="Hartman, Rosemary@DWR" userId="984f44d5-4180-46ad-9b77-e367b17d9727" providerId="ADAL" clId="{618CA0A8-D0F7-4F6A-B08E-E3A418BD175A}" dt="2020-02-26T23:02:03.484" v="770" actId="1076"/>
          <ac:picMkLst>
            <pc:docMk/>
            <pc:sldMk cId="159825955" sldId="277"/>
            <ac:picMk id="7" creationId="{9B95C006-18AF-4A7C-88DE-99C3FBE70F2C}"/>
          </ac:picMkLst>
        </pc:picChg>
        <pc:picChg chg="del">
          <ac:chgData name="Hartman, Rosemary@DWR" userId="984f44d5-4180-46ad-9b77-e367b17d9727" providerId="ADAL" clId="{618CA0A8-D0F7-4F6A-B08E-E3A418BD175A}" dt="2020-02-26T21:12:19.194" v="508" actId="478"/>
          <ac:picMkLst>
            <pc:docMk/>
            <pc:sldMk cId="159825955" sldId="277"/>
            <ac:picMk id="9" creationId="{DB9C51C6-0D95-40BA-A7DE-69DB2E1605F8}"/>
          </ac:picMkLst>
        </pc:picChg>
        <pc:picChg chg="del">
          <ac:chgData name="Hartman, Rosemary@DWR" userId="984f44d5-4180-46ad-9b77-e367b17d9727" providerId="ADAL" clId="{618CA0A8-D0F7-4F6A-B08E-E3A418BD175A}" dt="2020-02-26T21:12:20.729" v="510" actId="478"/>
          <ac:picMkLst>
            <pc:docMk/>
            <pc:sldMk cId="159825955" sldId="277"/>
            <ac:picMk id="12" creationId="{FAC05514-8D71-47C8-AAF1-DA7E01C13024}"/>
          </ac:picMkLst>
        </pc:picChg>
        <pc:picChg chg="del">
          <ac:chgData name="Hartman, Rosemary@DWR" userId="984f44d5-4180-46ad-9b77-e367b17d9727" providerId="ADAL" clId="{618CA0A8-D0F7-4F6A-B08E-E3A418BD175A}" dt="2020-02-26T21:27:23.827" v="685" actId="478"/>
          <ac:picMkLst>
            <pc:docMk/>
            <pc:sldMk cId="159825955" sldId="277"/>
            <ac:picMk id="14" creationId="{08A768D3-B266-4CBA-BFF3-0BFC6DF7E2F5}"/>
          </ac:picMkLst>
        </pc:picChg>
        <pc:picChg chg="del">
          <ac:chgData name="Hartman, Rosemary@DWR" userId="984f44d5-4180-46ad-9b77-e367b17d9727" providerId="ADAL" clId="{618CA0A8-D0F7-4F6A-B08E-E3A418BD175A}" dt="2020-02-26T21:12:20.121" v="509" actId="478"/>
          <ac:picMkLst>
            <pc:docMk/>
            <pc:sldMk cId="159825955" sldId="277"/>
            <ac:picMk id="25" creationId="{BD944F97-CD84-4114-9F46-071C194ED80C}"/>
          </ac:picMkLst>
        </pc:picChg>
        <pc:picChg chg="del">
          <ac:chgData name="Hartman, Rosemary@DWR" userId="984f44d5-4180-46ad-9b77-e367b17d9727" providerId="ADAL" clId="{618CA0A8-D0F7-4F6A-B08E-E3A418BD175A}" dt="2020-02-26T21:27:22.556" v="684" actId="478"/>
          <ac:picMkLst>
            <pc:docMk/>
            <pc:sldMk cId="159825955" sldId="277"/>
            <ac:picMk id="28" creationId="{AAE4D102-3A88-4232-9826-92273C624518}"/>
          </ac:picMkLst>
        </pc:picChg>
        <pc:picChg chg="del">
          <ac:chgData name="Hartman, Rosemary@DWR" userId="984f44d5-4180-46ad-9b77-e367b17d9727" providerId="ADAL" clId="{618CA0A8-D0F7-4F6A-B08E-E3A418BD175A}" dt="2020-02-26T21:12:21.780" v="511" actId="478"/>
          <ac:picMkLst>
            <pc:docMk/>
            <pc:sldMk cId="159825955" sldId="277"/>
            <ac:picMk id="30" creationId="{D9F54E10-52C1-49AB-B672-5A2747C45109}"/>
          </ac:picMkLst>
        </pc:picChg>
        <pc:picChg chg="add mod">
          <ac:chgData name="Hartman, Rosemary@DWR" userId="984f44d5-4180-46ad-9b77-e367b17d9727" providerId="ADAL" clId="{618CA0A8-D0F7-4F6A-B08E-E3A418BD175A}" dt="2020-02-26T21:48:18.407" v="700" actId="167"/>
          <ac:picMkLst>
            <pc:docMk/>
            <pc:sldMk cId="159825955" sldId="277"/>
            <ac:picMk id="2050" creationId="{01F11B4E-156F-491C-A211-49E063B2C701}"/>
          </ac:picMkLst>
        </pc:picChg>
      </pc:sldChg>
    </pc:docChg>
  </pc:docChgLst>
  <pc:docChgLst>
    <pc:chgData name="Hartman, Rosemary@DWR" userId="984f44d5-4180-46ad-9b77-e367b17d9727" providerId="ADAL" clId="{570EF343-259A-45E8-9D15-A9BA49187A3C}"/>
    <pc:docChg chg="modSld">
      <pc:chgData name="Hartman, Rosemary@DWR" userId="984f44d5-4180-46ad-9b77-e367b17d9727" providerId="ADAL" clId="{570EF343-259A-45E8-9D15-A9BA49187A3C}" dt="2020-03-11T19:54:43.791" v="22" actId="1076"/>
      <pc:docMkLst>
        <pc:docMk/>
      </pc:docMkLst>
      <pc:sldChg chg="addSp modSp">
        <pc:chgData name="Hartman, Rosemary@DWR" userId="984f44d5-4180-46ad-9b77-e367b17d9727" providerId="ADAL" clId="{570EF343-259A-45E8-9D15-A9BA49187A3C}" dt="2020-03-11T19:54:31.639" v="21" actId="1076"/>
        <pc:sldMkLst>
          <pc:docMk/>
          <pc:sldMk cId="532555148" sldId="274"/>
        </pc:sldMkLst>
        <pc:spChg chg="mod">
          <ac:chgData name="Hartman, Rosemary@DWR" userId="984f44d5-4180-46ad-9b77-e367b17d9727" providerId="ADAL" clId="{570EF343-259A-45E8-9D15-A9BA49187A3C}" dt="2020-03-11T19:52:41.391" v="16" actId="1076"/>
          <ac:spMkLst>
            <pc:docMk/>
            <pc:sldMk cId="532555148" sldId="274"/>
            <ac:spMk id="15" creationId="{F620A801-595B-4B51-8792-E7A26CA887E8}"/>
          </ac:spMkLst>
        </pc:spChg>
        <pc:spChg chg="mod">
          <ac:chgData name="Hartman, Rosemary@DWR" userId="984f44d5-4180-46ad-9b77-e367b17d9727" providerId="ADAL" clId="{570EF343-259A-45E8-9D15-A9BA49187A3C}" dt="2020-03-11T19:52:46.775" v="18" actId="1076"/>
          <ac:spMkLst>
            <pc:docMk/>
            <pc:sldMk cId="532555148" sldId="274"/>
            <ac:spMk id="23" creationId="{31C28EC2-DE99-4E8A-B90C-42E6C012A330}"/>
          </ac:spMkLst>
        </pc:spChg>
        <pc:spChg chg="mod">
          <ac:chgData name="Hartman, Rosemary@DWR" userId="984f44d5-4180-46ad-9b77-e367b17d9727" providerId="ADAL" clId="{570EF343-259A-45E8-9D15-A9BA49187A3C}" dt="2020-03-11T19:52:23.426" v="15" actId="404"/>
          <ac:spMkLst>
            <pc:docMk/>
            <pc:sldMk cId="532555148" sldId="274"/>
            <ac:spMk id="27" creationId="{F41E921F-9A28-4AD2-8C44-5067D77BBE9E}"/>
          </ac:spMkLst>
        </pc:spChg>
        <pc:grpChg chg="mod">
          <ac:chgData name="Hartman, Rosemary@DWR" userId="984f44d5-4180-46ad-9b77-e367b17d9727" providerId="ADAL" clId="{570EF343-259A-45E8-9D15-A9BA49187A3C}" dt="2020-03-11T19:52:20.103" v="14" actId="1076"/>
          <ac:grpSpMkLst>
            <pc:docMk/>
            <pc:sldMk cId="532555148" sldId="274"/>
            <ac:grpSpMk id="2049" creationId="{C48C5187-A76A-48BB-8253-46ECC89E92C3}"/>
          </ac:grpSpMkLst>
        </pc:grpChg>
        <pc:picChg chg="mod">
          <ac:chgData name="Hartman, Rosemary@DWR" userId="984f44d5-4180-46ad-9b77-e367b17d9727" providerId="ADAL" clId="{570EF343-259A-45E8-9D15-A9BA49187A3C}" dt="2020-03-11T19:52:08.928" v="12" actId="1076"/>
          <ac:picMkLst>
            <pc:docMk/>
            <pc:sldMk cId="532555148" sldId="274"/>
            <ac:picMk id="19" creationId="{32A76AB4-11C4-43B9-9F80-11555969FF2E}"/>
          </ac:picMkLst>
        </pc:picChg>
        <pc:picChg chg="add mod">
          <ac:chgData name="Hartman, Rosemary@DWR" userId="984f44d5-4180-46ad-9b77-e367b17d9727" providerId="ADAL" clId="{570EF343-259A-45E8-9D15-A9BA49187A3C}" dt="2020-03-11T19:54:31.639" v="21" actId="1076"/>
          <ac:picMkLst>
            <pc:docMk/>
            <pc:sldMk cId="532555148" sldId="274"/>
            <ac:picMk id="1026" creationId="{E65A1139-3622-49F5-9B67-A56CF3E6DE6B}"/>
          </ac:picMkLst>
        </pc:picChg>
        <pc:picChg chg="mod">
          <ac:chgData name="Hartman, Rosemary@DWR" userId="984f44d5-4180-46ad-9b77-e367b17d9727" providerId="ADAL" clId="{570EF343-259A-45E8-9D15-A9BA49187A3C}" dt="2020-03-11T19:52:11.487" v="13" actId="1076"/>
          <ac:picMkLst>
            <pc:docMk/>
            <pc:sldMk cId="532555148" sldId="274"/>
            <ac:picMk id="2050" creationId="{2C0061C0-04DB-4C2A-903C-0E6E46D4F311}"/>
          </ac:picMkLst>
        </pc:picChg>
      </pc:sldChg>
      <pc:sldChg chg="addSp delSp modSp">
        <pc:chgData name="Hartman, Rosemary@DWR" userId="984f44d5-4180-46ad-9b77-e367b17d9727" providerId="ADAL" clId="{570EF343-259A-45E8-9D15-A9BA49187A3C}" dt="2020-03-11T19:54:43.791" v="22" actId="1076"/>
        <pc:sldMkLst>
          <pc:docMk/>
          <pc:sldMk cId="159825955" sldId="277"/>
        </pc:sldMkLst>
        <pc:spChg chg="mod">
          <ac:chgData name="Hartman, Rosemary@DWR" userId="984f44d5-4180-46ad-9b77-e367b17d9727" providerId="ADAL" clId="{570EF343-259A-45E8-9D15-A9BA49187A3C}" dt="2020-03-11T19:51:17.760" v="11" actId="1076"/>
          <ac:spMkLst>
            <pc:docMk/>
            <pc:sldMk cId="159825955" sldId="277"/>
            <ac:spMk id="38" creationId="{E4635859-3B3D-4969-83D6-3D42929D24F0}"/>
          </ac:spMkLst>
        </pc:spChg>
        <pc:spChg chg="mod">
          <ac:chgData name="Hartman, Rosemary@DWR" userId="984f44d5-4180-46ad-9b77-e367b17d9727" providerId="ADAL" clId="{570EF343-259A-45E8-9D15-A9BA49187A3C}" dt="2020-03-11T19:51:15.200" v="10" actId="1076"/>
          <ac:spMkLst>
            <pc:docMk/>
            <pc:sldMk cId="159825955" sldId="277"/>
            <ac:spMk id="39" creationId="{2E7DAC74-A410-44FE-8548-E7A3F5477A4C}"/>
          </ac:spMkLst>
        </pc:spChg>
        <pc:picChg chg="add mod ord">
          <ac:chgData name="Hartman, Rosemary@DWR" userId="984f44d5-4180-46ad-9b77-e367b17d9727" providerId="ADAL" clId="{570EF343-259A-45E8-9D15-A9BA49187A3C}" dt="2020-03-11T19:50:58.923" v="5" actId="167"/>
          <ac:picMkLst>
            <pc:docMk/>
            <pc:sldMk cId="159825955" sldId="277"/>
            <ac:picMk id="4" creationId="{FD5FBA92-45F2-44B9-B5BB-EA95FD04EDC5}"/>
          </ac:picMkLst>
        </pc:picChg>
        <pc:picChg chg="del mod">
          <ac:chgData name="Hartman, Rosemary@DWR" userId="984f44d5-4180-46ad-9b77-e367b17d9727" providerId="ADAL" clId="{570EF343-259A-45E8-9D15-A9BA49187A3C}" dt="2020-03-11T19:50:52.984" v="3" actId="478"/>
          <ac:picMkLst>
            <pc:docMk/>
            <pc:sldMk cId="159825955" sldId="277"/>
            <ac:picMk id="6" creationId="{34728C8E-20F1-49FC-8A8F-3DFDC19CAEE7}"/>
          </ac:picMkLst>
        </pc:picChg>
        <pc:picChg chg="mod">
          <ac:chgData name="Hartman, Rosemary@DWR" userId="984f44d5-4180-46ad-9b77-e367b17d9727" providerId="ADAL" clId="{570EF343-259A-45E8-9D15-A9BA49187A3C}" dt="2020-03-11T19:54:43.791" v="22" actId="1076"/>
          <ac:picMkLst>
            <pc:docMk/>
            <pc:sldMk cId="159825955" sldId="277"/>
            <ac:picMk id="28" creationId="{11452126-E405-4BC3-B5E3-A2D3995C9DAE}"/>
          </ac:picMkLst>
        </pc:picChg>
      </pc:sldChg>
    </pc:docChg>
  </pc:docChgLst>
  <pc:docChgLst>
    <pc:chgData name="Hartman, Rosemary@DWR" userId="984f44d5-4180-46ad-9b77-e367b17d9727" providerId="ADAL" clId="{FAF40945-A25D-44ED-8CAF-FF82F65DC23D}"/>
    <pc:docChg chg="custSel modSld">
      <pc:chgData name="Hartman, Rosemary@DWR" userId="984f44d5-4180-46ad-9b77-e367b17d9727" providerId="ADAL" clId="{FAF40945-A25D-44ED-8CAF-FF82F65DC23D}" dt="2020-03-09T20:50:30.596" v="1354" actId="167"/>
      <pc:docMkLst>
        <pc:docMk/>
      </pc:docMkLst>
      <pc:sldChg chg="addSp delSp modSp">
        <pc:chgData name="Hartman, Rosemary@DWR" userId="984f44d5-4180-46ad-9b77-e367b17d9727" providerId="ADAL" clId="{FAF40945-A25D-44ED-8CAF-FF82F65DC23D}" dt="2020-03-09T19:20:34.281" v="1254" actId="1076"/>
        <pc:sldMkLst>
          <pc:docMk/>
          <pc:sldMk cId="1998075012" sldId="256"/>
        </pc:sldMkLst>
        <pc:spChg chg="mod">
          <ac:chgData name="Hartman, Rosemary@DWR" userId="984f44d5-4180-46ad-9b77-e367b17d9727" providerId="ADAL" clId="{FAF40945-A25D-44ED-8CAF-FF82F65DC23D}" dt="2020-03-09T19:20:34.281" v="1254" actId="1076"/>
          <ac:spMkLst>
            <pc:docMk/>
            <pc:sldMk cId="1998075012" sldId="256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FAF40945-A25D-44ED-8CAF-FF82F65DC23D}" dt="2020-03-09T19:20:31.562" v="1253" actId="1076"/>
          <ac:spMkLst>
            <pc:docMk/>
            <pc:sldMk cId="1998075012" sldId="256"/>
            <ac:spMk id="29" creationId="{4E0DC679-CA74-46F7-ACA2-96CAB137EF46}"/>
          </ac:spMkLst>
        </pc:spChg>
        <pc:spChg chg="mod">
          <ac:chgData name="Hartman, Rosemary@DWR" userId="984f44d5-4180-46ad-9b77-e367b17d9727" providerId="ADAL" clId="{FAF40945-A25D-44ED-8CAF-FF82F65DC23D}" dt="2020-03-09T19:20:27.419" v="1252" actId="1076"/>
          <ac:spMkLst>
            <pc:docMk/>
            <pc:sldMk cId="1998075012" sldId="256"/>
            <ac:spMk id="31" creationId="{6DB67BFD-3143-49F0-897A-C8B0C0689841}"/>
          </ac:spMkLst>
        </pc:spChg>
        <pc:grpChg chg="add mod">
          <ac:chgData name="Hartman, Rosemary@DWR" userId="984f44d5-4180-46ad-9b77-e367b17d9727" providerId="ADAL" clId="{FAF40945-A25D-44ED-8CAF-FF82F65DC23D}" dt="2020-03-09T19:06:48.192" v="1243" actId="1076"/>
          <ac:grpSpMkLst>
            <pc:docMk/>
            <pc:sldMk cId="1998075012" sldId="256"/>
            <ac:grpSpMk id="16" creationId="{A677BC05-0408-4B8B-914E-5D4C7EDC47C0}"/>
          </ac:grpSpMkLst>
        </pc:grpChg>
        <pc:picChg chg="del">
          <ac:chgData name="Hartman, Rosemary@DWR" userId="984f44d5-4180-46ad-9b77-e367b17d9727" providerId="ADAL" clId="{FAF40945-A25D-44ED-8CAF-FF82F65DC23D}" dt="2020-03-09T18:37:08.915" v="560" actId="478"/>
          <ac:picMkLst>
            <pc:docMk/>
            <pc:sldMk cId="1998075012" sldId="256"/>
            <ac:picMk id="14" creationId="{125417E7-5A33-4F17-93ED-2AC30E8B6B4D}"/>
          </ac:picMkLst>
        </pc:picChg>
        <pc:picChg chg="add del mod">
          <ac:chgData name="Hartman, Rosemary@DWR" userId="984f44d5-4180-46ad-9b77-e367b17d9727" providerId="ADAL" clId="{FAF40945-A25D-44ED-8CAF-FF82F65DC23D}" dt="2020-03-09T19:06:43.399" v="1241" actId="478"/>
          <ac:picMkLst>
            <pc:docMk/>
            <pc:sldMk cId="1998075012" sldId="256"/>
            <ac:picMk id="15" creationId="{DD211F5B-B48C-43B4-9933-183189D43B5D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07:22.031" v="1251" actId="1076"/>
        <pc:sldMkLst>
          <pc:docMk/>
          <pc:sldMk cId="1361116964" sldId="270"/>
        </pc:sldMkLst>
        <pc:spChg chg="mod">
          <ac:chgData name="Hartman, Rosemary@DWR" userId="984f44d5-4180-46ad-9b77-e367b17d9727" providerId="ADAL" clId="{FAF40945-A25D-44ED-8CAF-FF82F65DC23D}" dt="2020-03-09T19:07:17.583" v="1249" actId="1076"/>
          <ac:spMkLst>
            <pc:docMk/>
            <pc:sldMk cId="1361116964" sldId="270"/>
            <ac:spMk id="13" creationId="{ECD2CB00-6B5D-4BC0-9F82-0DCDCEFAB5FF}"/>
          </ac:spMkLst>
        </pc:spChg>
        <pc:spChg chg="mod">
          <ac:chgData name="Hartman, Rosemary@DWR" userId="984f44d5-4180-46ad-9b77-e367b17d9727" providerId="ADAL" clId="{FAF40945-A25D-44ED-8CAF-FF82F65DC23D}" dt="2020-03-09T19:07:19.429" v="1250" actId="1076"/>
          <ac:spMkLst>
            <pc:docMk/>
            <pc:sldMk cId="1361116964" sldId="270"/>
            <ac:spMk id="21" creationId="{4A448C76-C9D5-4116-B87C-A3149D299CD0}"/>
          </ac:spMkLst>
        </pc:spChg>
        <pc:spChg chg="mod">
          <ac:chgData name="Hartman, Rosemary@DWR" userId="984f44d5-4180-46ad-9b77-e367b17d9727" providerId="ADAL" clId="{FAF40945-A25D-44ED-8CAF-FF82F65DC23D}" dt="2020-03-09T14:49:13.853" v="229" actId="20577"/>
          <ac:spMkLst>
            <pc:docMk/>
            <pc:sldMk cId="1361116964" sldId="270"/>
            <ac:spMk id="23" creationId="{E6CBE8F5-B43C-45A5-9390-915E77A88028}"/>
          </ac:spMkLst>
        </pc:spChg>
        <pc:grpChg chg="add mod">
          <ac:chgData name="Hartman, Rosemary@DWR" userId="984f44d5-4180-46ad-9b77-e367b17d9727" providerId="ADAL" clId="{FAF40945-A25D-44ED-8CAF-FF82F65DC23D}" dt="2020-03-09T19:07:22.031" v="1251" actId="1076"/>
          <ac:grpSpMkLst>
            <pc:docMk/>
            <pc:sldMk cId="1361116964" sldId="270"/>
            <ac:grpSpMk id="15" creationId="{8BDE0680-BABF-4A76-BF2A-6C55A156D743}"/>
          </ac:grpSpMkLst>
        </pc:grpChg>
        <pc:picChg chg="del">
          <ac:chgData name="Hartman, Rosemary@DWR" userId="984f44d5-4180-46ad-9b77-e367b17d9727" providerId="ADAL" clId="{FAF40945-A25D-44ED-8CAF-FF82F65DC23D}" dt="2020-03-06T23:46:16.029" v="7" actId="478"/>
          <ac:picMkLst>
            <pc:docMk/>
            <pc:sldMk cId="1361116964" sldId="270"/>
            <ac:picMk id="5" creationId="{7558E72A-8583-4768-8FF4-9419B08E7150}"/>
          </ac:picMkLst>
        </pc:picChg>
        <pc:picChg chg="add mod ord">
          <ac:chgData name="Hartman, Rosemary@DWR" userId="984f44d5-4180-46ad-9b77-e367b17d9727" providerId="ADAL" clId="{FAF40945-A25D-44ED-8CAF-FF82F65DC23D}" dt="2020-03-06T23:46:23.946" v="10" actId="1076"/>
          <ac:picMkLst>
            <pc:docMk/>
            <pc:sldMk cId="1361116964" sldId="270"/>
            <ac:picMk id="6" creationId="{31562A14-E799-47D1-9636-003EFF5983B1}"/>
          </ac:picMkLst>
        </pc:picChg>
        <pc:picChg chg="del">
          <ac:chgData name="Hartman, Rosemary@DWR" userId="984f44d5-4180-46ad-9b77-e367b17d9727" providerId="ADAL" clId="{FAF40945-A25D-44ED-8CAF-FF82F65DC23D}" dt="2020-03-09T19:07:12.445" v="1246" actId="478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40:29.804" v="1346" actId="478"/>
        <pc:sldMkLst>
          <pc:docMk/>
          <pc:sldMk cId="89526991" sldId="271"/>
        </pc:sldMkLst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FAF40945-A25D-44ED-8CAF-FF82F65DC23D}" dt="2020-03-09T14:46:20.044" v="164" actId="20577"/>
          <ac:spMkLst>
            <pc:docMk/>
            <pc:sldMk cId="89526991" sldId="271"/>
            <ac:spMk id="18" creationId="{377AB46F-CDA5-4920-B5FB-39C4A0BF47A7}"/>
          </ac:spMkLst>
        </pc:spChg>
        <pc:spChg chg="mod">
          <ac:chgData name="Hartman, Rosemary@DWR" userId="984f44d5-4180-46ad-9b77-e367b17d9727" providerId="ADAL" clId="{FAF40945-A25D-44ED-8CAF-FF82F65DC23D}" dt="2020-03-09T18:36:28.250" v="553" actId="1076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FAF40945-A25D-44ED-8CAF-FF82F65DC23D}" dt="2020-03-09T18:36:33.434" v="555" actId="1076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FAF40945-A25D-44ED-8CAF-FF82F65DC23D}" dt="2020-03-09T18:36:38.674" v="556" actId="1076"/>
          <ac:spMkLst>
            <pc:docMk/>
            <pc:sldMk cId="89526991" sldId="271"/>
            <ac:spMk id="22" creationId="{710AF7AD-5BEE-4E91-AA1C-83933C4D6362}"/>
          </ac:spMkLst>
        </pc:spChg>
        <pc:spChg chg="mod">
          <ac:chgData name="Hartman, Rosemary@DWR" userId="984f44d5-4180-46ad-9b77-e367b17d9727" providerId="ADAL" clId="{FAF40945-A25D-44ED-8CAF-FF82F65DC23D}" dt="2020-03-09T14:48:04.973" v="228" actId="1076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FAF40945-A25D-44ED-8CAF-FF82F65DC23D}" dt="2020-03-09T18:39:18.637" v="602" actId="1036"/>
          <ac:spMkLst>
            <pc:docMk/>
            <pc:sldMk cId="89526991" sldId="271"/>
            <ac:spMk id="28" creationId="{B9E9807A-8D05-4948-AF07-AFCCFFD3D08F}"/>
          </ac:spMkLst>
        </pc:spChg>
        <pc:grpChg chg="add mod">
          <ac:chgData name="Hartman, Rosemary@DWR" userId="984f44d5-4180-46ad-9b77-e367b17d9727" providerId="ADAL" clId="{FAF40945-A25D-44ED-8CAF-FF82F65DC23D}" dt="2020-03-09T19:06:52.278" v="1244" actId="1076"/>
          <ac:grpSpMkLst>
            <pc:docMk/>
            <pc:sldMk cId="89526991" sldId="271"/>
            <ac:grpSpMk id="24" creationId="{98B17D27-42B3-49B3-AC20-FAE7C4265788}"/>
          </ac:grpSpMkLst>
        </pc:grpChg>
        <pc:grpChg chg="add del mod">
          <ac:chgData name="Hartman, Rosemary@DWR" userId="984f44d5-4180-46ad-9b77-e367b17d9727" providerId="ADAL" clId="{FAF40945-A25D-44ED-8CAF-FF82F65DC23D}" dt="2020-03-09T19:40:29.804" v="1346" actId="478"/>
          <ac:grpSpMkLst>
            <pc:docMk/>
            <pc:sldMk cId="89526991" sldId="271"/>
            <ac:grpSpMk id="29" creationId="{670B15F3-C42C-4B34-ABF9-E1DAD3CE877A}"/>
          </ac:grpSpMkLst>
        </pc:grpChg>
        <pc:picChg chg="add mod ord">
          <ac:chgData name="Hartman, Rosemary@DWR" userId="984f44d5-4180-46ad-9b77-e367b17d9727" providerId="ADAL" clId="{FAF40945-A25D-44ED-8CAF-FF82F65DC23D}" dt="2020-03-09T18:39:23.210" v="615" actId="1036"/>
          <ac:picMkLst>
            <pc:docMk/>
            <pc:sldMk cId="89526991" sldId="271"/>
            <ac:picMk id="3" creationId="{CC9CE11A-4716-4F8A-9AC7-C1452EE02740}"/>
          </ac:picMkLst>
        </pc:picChg>
        <pc:picChg chg="add mod">
          <ac:chgData name="Hartman, Rosemary@DWR" userId="984f44d5-4180-46ad-9b77-e367b17d9727" providerId="ADAL" clId="{FAF40945-A25D-44ED-8CAF-FF82F65DC23D}" dt="2020-03-09T14:47:05.540" v="182" actId="1076"/>
          <ac:picMkLst>
            <pc:docMk/>
            <pc:sldMk cId="89526991" sldId="271"/>
            <ac:picMk id="4" creationId="{E2A0F206-C514-4141-B2A6-8B87F126E65C}"/>
          </ac:picMkLst>
        </pc:picChg>
        <pc:picChg chg="del">
          <ac:chgData name="Hartman, Rosemary@DWR" userId="984f44d5-4180-46ad-9b77-e367b17d9727" providerId="ADAL" clId="{FAF40945-A25D-44ED-8CAF-FF82F65DC23D}" dt="2020-02-28T19:33:20.254" v="0" actId="478"/>
          <ac:picMkLst>
            <pc:docMk/>
            <pc:sldMk cId="89526991" sldId="271"/>
            <ac:picMk id="4" creationId="{EF43B391-0C0E-4AA5-9CED-7BB7F4CBD6B6}"/>
          </ac:picMkLst>
        </pc:picChg>
        <pc:picChg chg="del">
          <ac:chgData name="Hartman, Rosemary@DWR" userId="984f44d5-4180-46ad-9b77-e367b17d9727" providerId="ADAL" clId="{FAF40945-A25D-44ED-8CAF-FF82F65DC23D}" dt="2020-03-09T18:36:24.607" v="551" actId="478"/>
          <ac:picMkLst>
            <pc:docMk/>
            <pc:sldMk cId="89526991" sldId="271"/>
            <ac:picMk id="8" creationId="{EDB24656-BA07-4906-9DFB-609956C16937}"/>
          </ac:picMkLst>
        </pc:picChg>
        <pc:picChg chg="del">
          <ac:chgData name="Hartman, Rosemary@DWR" userId="984f44d5-4180-46ad-9b77-e367b17d9727" providerId="ADAL" clId="{FAF40945-A25D-44ED-8CAF-FF82F65DC23D}" dt="2020-03-09T14:46:23.060" v="165" actId="478"/>
          <ac:picMkLst>
            <pc:docMk/>
            <pc:sldMk cId="89526991" sldId="271"/>
            <ac:picMk id="15" creationId="{F4F664CE-FD08-4C9F-B2DE-F85E8EC18F13}"/>
          </ac:picMkLst>
        </pc:picChg>
        <pc:picChg chg="add del mod">
          <ac:chgData name="Hartman, Rosemary@DWR" userId="984f44d5-4180-46ad-9b77-e367b17d9727" providerId="ADAL" clId="{FAF40945-A25D-44ED-8CAF-FF82F65DC23D}" dt="2020-03-09T19:06:35.664" v="1238" actId="478"/>
          <ac:picMkLst>
            <pc:docMk/>
            <pc:sldMk cId="89526991" sldId="271"/>
            <ac:picMk id="16" creationId="{0CBBDD3F-A057-4A97-B8F8-A37462090B14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07:06.056" v="1245" actId="1076"/>
        <pc:sldMkLst>
          <pc:docMk/>
          <pc:sldMk cId="1056247700" sldId="272"/>
        </pc:sldMkLst>
        <pc:spChg chg="mod">
          <ac:chgData name="Hartman, Rosemary@DWR" userId="984f44d5-4180-46ad-9b77-e367b17d9727" providerId="ADAL" clId="{FAF40945-A25D-44ED-8CAF-FF82F65DC23D}" dt="2020-03-09T14:51:35.059" v="255" actId="20577"/>
          <ac:spMkLst>
            <pc:docMk/>
            <pc:sldMk cId="1056247700" sldId="272"/>
            <ac:spMk id="19" creationId="{E49C8DD2-2F60-4A66-8549-E056FE0F94D1}"/>
          </ac:spMkLst>
        </pc:spChg>
        <pc:grpChg chg="add mod">
          <ac:chgData name="Hartman, Rosemary@DWR" userId="984f44d5-4180-46ad-9b77-e367b17d9727" providerId="ADAL" clId="{FAF40945-A25D-44ED-8CAF-FF82F65DC23D}" dt="2020-03-09T19:07:06.056" v="1245" actId="1076"/>
          <ac:grpSpMkLst>
            <pc:docMk/>
            <pc:sldMk cId="1056247700" sldId="272"/>
            <ac:grpSpMk id="16" creationId="{E688BF9E-8C67-4ED2-ADB6-6770549C330D}"/>
          </ac:grpSpMkLst>
        </pc:grpChg>
        <pc:picChg chg="mod">
          <ac:chgData name="Hartman, Rosemary@DWR" userId="984f44d5-4180-46ad-9b77-e367b17d9727" providerId="ADAL" clId="{FAF40945-A25D-44ED-8CAF-FF82F65DC23D}" dt="2020-03-09T18:39:06.537" v="577" actId="1076"/>
          <ac:picMkLst>
            <pc:docMk/>
            <pc:sldMk cId="1056247700" sldId="272"/>
            <ac:picMk id="4" creationId="{7AD0FFCC-32A6-40CC-9E16-DEC35F5F1512}"/>
          </ac:picMkLst>
        </pc:picChg>
        <pc:picChg chg="del">
          <ac:chgData name="Hartman, Rosemary@DWR" userId="984f44d5-4180-46ad-9b77-e367b17d9727" providerId="ADAL" clId="{FAF40945-A25D-44ED-8CAF-FF82F65DC23D}" dt="2020-03-09T18:36:55.946" v="557" actId="478"/>
          <ac:picMkLst>
            <pc:docMk/>
            <pc:sldMk cId="1056247700" sldId="272"/>
            <ac:picMk id="14" creationId="{986453DE-24CC-4938-B44B-09EF62C8C26D}"/>
          </ac:picMkLst>
        </pc:picChg>
        <pc:picChg chg="add del mod">
          <ac:chgData name="Hartman, Rosemary@DWR" userId="984f44d5-4180-46ad-9b77-e367b17d9727" providerId="ADAL" clId="{FAF40945-A25D-44ED-8CAF-FF82F65DC23D}" dt="2020-03-09T19:06:28.118" v="1235" actId="478"/>
          <ac:picMkLst>
            <pc:docMk/>
            <pc:sldMk cId="1056247700" sldId="272"/>
            <ac:picMk id="15" creationId="{709B7CD0-DAA9-4FA2-BBFC-0C75A740624D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42:16.890" v="1348" actId="478"/>
        <pc:sldMkLst>
          <pc:docMk/>
          <pc:sldMk cId="3824117055" sldId="273"/>
        </pc:sldMkLst>
        <pc:spChg chg="mod">
          <ac:chgData name="Hartman, Rosemary@DWR" userId="984f44d5-4180-46ad-9b77-e367b17d9727" providerId="ADAL" clId="{FAF40945-A25D-44ED-8CAF-FF82F65DC23D}" dt="2020-03-09T14:52:00.224" v="256" actId="20577"/>
          <ac:spMkLst>
            <pc:docMk/>
            <pc:sldMk cId="3824117055" sldId="273"/>
            <ac:spMk id="18" creationId="{48105D53-210E-49E6-894F-5B5734650331}"/>
          </ac:spMkLst>
        </pc:spChg>
        <pc:grpChg chg="add mod">
          <ac:chgData name="Hartman, Rosemary@DWR" userId="984f44d5-4180-46ad-9b77-e367b17d9727" providerId="ADAL" clId="{FAF40945-A25D-44ED-8CAF-FF82F65DC23D}" dt="2020-03-09T19:06:23.752" v="1234" actId="1076"/>
          <ac:grpSpMkLst>
            <pc:docMk/>
            <pc:sldMk cId="3824117055" sldId="273"/>
            <ac:grpSpMk id="29" creationId="{17CC2BF0-BA09-475C-9B14-0AB817CC653D}"/>
          </ac:grpSpMkLst>
        </pc:grpChg>
        <pc:grpChg chg="add del mod">
          <ac:chgData name="Hartman, Rosemary@DWR" userId="984f44d5-4180-46ad-9b77-e367b17d9727" providerId="ADAL" clId="{FAF40945-A25D-44ED-8CAF-FF82F65DC23D}" dt="2020-03-09T19:42:16.890" v="1348" actId="478"/>
          <ac:grpSpMkLst>
            <pc:docMk/>
            <pc:sldMk cId="3824117055" sldId="273"/>
            <ac:grpSpMk id="33" creationId="{D7D274BC-FAC3-4039-B2D6-E38F15291F6A}"/>
          </ac:grpSpMkLst>
        </pc:grpChg>
        <pc:picChg chg="add del mod">
          <ac:chgData name="Hartman, Rosemary@DWR" userId="984f44d5-4180-46ad-9b77-e367b17d9727" providerId="ADAL" clId="{FAF40945-A25D-44ED-8CAF-FF82F65DC23D}" dt="2020-03-06T23:46:52.850" v="14" actId="478"/>
          <ac:picMkLst>
            <pc:docMk/>
            <pc:sldMk cId="3824117055" sldId="273"/>
            <ac:picMk id="3" creationId="{7DD62A04-BC33-4F6F-8F7B-F5F92CD1F802}"/>
          </ac:picMkLst>
        </pc:picChg>
        <pc:picChg chg="del">
          <ac:chgData name="Hartman, Rosemary@DWR" userId="984f44d5-4180-46ad-9b77-e367b17d9727" providerId="ADAL" clId="{FAF40945-A25D-44ED-8CAF-FF82F65DC23D}" dt="2020-03-09T18:38:12.978" v="568" actId="478"/>
          <ac:picMkLst>
            <pc:docMk/>
            <pc:sldMk cId="3824117055" sldId="273"/>
            <ac:picMk id="4" creationId="{E2EB14FC-CE7B-4501-A68D-451F8AFBEC52}"/>
          </ac:picMkLst>
        </pc:picChg>
        <pc:picChg chg="add del mod ord">
          <ac:chgData name="Hartman, Rosemary@DWR" userId="984f44d5-4180-46ad-9b77-e367b17d9727" providerId="ADAL" clId="{FAF40945-A25D-44ED-8CAF-FF82F65DC23D}" dt="2020-03-09T19:35:35.388" v="1255" actId="478"/>
          <ac:picMkLst>
            <pc:docMk/>
            <pc:sldMk cId="3824117055" sldId="273"/>
            <ac:picMk id="7" creationId="{4E5AC6E0-3678-4267-BD11-9CF5D865922A}"/>
          </ac:picMkLst>
        </pc:picChg>
        <pc:picChg chg="add del mod ord">
          <ac:chgData name="Hartman, Rosemary@DWR" userId="984f44d5-4180-46ad-9b77-e367b17d9727" providerId="ADAL" clId="{FAF40945-A25D-44ED-8CAF-FF82F65DC23D}" dt="2020-03-09T19:36:47.185" v="1261" actId="478"/>
          <ac:picMkLst>
            <pc:docMk/>
            <pc:sldMk cId="3824117055" sldId="273"/>
            <ac:picMk id="10" creationId="{E901E696-FC12-4A58-8054-8A959F6B84F4}"/>
          </ac:picMkLst>
        </pc:picChg>
        <pc:picChg chg="add mod ord">
          <ac:chgData name="Hartman, Rosemary@DWR" userId="984f44d5-4180-46ad-9b77-e367b17d9727" providerId="ADAL" clId="{FAF40945-A25D-44ED-8CAF-FF82F65DC23D}" dt="2020-03-09T19:36:58.603" v="1266" actId="167"/>
          <ac:picMkLst>
            <pc:docMk/>
            <pc:sldMk cId="3824117055" sldId="273"/>
            <ac:picMk id="12" creationId="{551CF12F-C3E1-476C-9111-915FC492CE3B}"/>
          </ac:picMkLst>
        </pc:picChg>
        <pc:picChg chg="add del mod">
          <ac:chgData name="Hartman, Rosemary@DWR" userId="984f44d5-4180-46ad-9b77-e367b17d9727" providerId="ADAL" clId="{FAF40945-A25D-44ED-8CAF-FF82F65DC23D}" dt="2020-03-09T19:06:19.430" v="1232" actId="478"/>
          <ac:picMkLst>
            <pc:docMk/>
            <pc:sldMk cId="3824117055" sldId="273"/>
            <ac:picMk id="28" creationId="{4A684F7A-A19E-4711-8873-278F4E1294C8}"/>
          </ac:picMkLst>
        </pc:picChg>
        <pc:picChg chg="del">
          <ac:chgData name="Hartman, Rosemary@DWR" userId="984f44d5-4180-46ad-9b77-e367b17d9727" providerId="ADAL" clId="{FAF40945-A25D-44ED-8CAF-FF82F65DC23D}" dt="2020-03-09T18:36:11.771" v="548" actId="478"/>
          <ac:picMkLst>
            <pc:docMk/>
            <pc:sldMk cId="3824117055" sldId="273"/>
            <ac:picMk id="30" creationId="{58F0A6CA-21BD-4C83-914D-3C1400F7FA8B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20:50:30.596" v="1354" actId="167"/>
        <pc:sldMkLst>
          <pc:docMk/>
          <pc:sldMk cId="532555148" sldId="274"/>
        </pc:sldMkLst>
        <pc:spChg chg="add mod">
          <ac:chgData name="Hartman, Rosemary@DWR" userId="984f44d5-4180-46ad-9b77-e367b17d9727" providerId="ADAL" clId="{FAF40945-A25D-44ED-8CAF-FF82F65DC23D}" dt="2020-03-09T18:55:26.435" v="793" actId="164"/>
          <ac:spMkLst>
            <pc:docMk/>
            <pc:sldMk cId="532555148" sldId="274"/>
            <ac:spMk id="17" creationId="{06A2D0CE-6D8B-4DD0-BAA5-54F79B4504DB}"/>
          </ac:spMkLst>
        </pc:spChg>
        <pc:spChg chg="mod">
          <ac:chgData name="Hartman, Rosemary@DWR" userId="984f44d5-4180-46ad-9b77-e367b17d9727" providerId="ADAL" clId="{FAF40945-A25D-44ED-8CAF-FF82F65DC23D}" dt="2020-03-09T19:38:39.041" v="1339" actId="20577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FAF40945-A25D-44ED-8CAF-FF82F65DC23D}" dt="2020-03-09T18:55:58.893" v="851" actId="255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FAF40945-A25D-44ED-8CAF-FF82F65DC23D}" dt="2020-03-09T18:55:52.613" v="850" actId="1035"/>
          <ac:spMkLst>
            <pc:docMk/>
            <pc:sldMk cId="532555148" sldId="274"/>
            <ac:spMk id="26" creationId="{3C20BC05-8967-4F69-A55F-C1AF76F5354B}"/>
          </ac:spMkLst>
        </pc:spChg>
        <pc:spChg chg="add mod">
          <ac:chgData name="Hartman, Rosemary@DWR" userId="984f44d5-4180-46ad-9b77-e367b17d9727" providerId="ADAL" clId="{FAF40945-A25D-44ED-8CAF-FF82F65DC23D}" dt="2020-03-09T18:55:26.435" v="793" actId="164"/>
          <ac:spMkLst>
            <pc:docMk/>
            <pc:sldMk cId="532555148" sldId="274"/>
            <ac:spMk id="27" creationId="{F41E921F-9A28-4AD2-8C44-5067D77BBE9E}"/>
          </ac:spMkLst>
        </pc:spChg>
        <pc:spChg chg="mod">
          <ac:chgData name="Hartman, Rosemary@DWR" userId="984f44d5-4180-46ad-9b77-e367b17d9727" providerId="ADAL" clId="{FAF40945-A25D-44ED-8CAF-FF82F65DC23D}" dt="2020-03-09T18:56:21.707" v="859" actId="1076"/>
          <ac:spMkLst>
            <pc:docMk/>
            <pc:sldMk cId="532555148" sldId="274"/>
            <ac:spMk id="28" creationId="{62C129EA-E30A-4728-BB45-04419A547AA8}"/>
          </ac:spMkLst>
        </pc:spChg>
        <pc:grpChg chg="add mod">
          <ac:chgData name="Hartman, Rosemary@DWR" userId="984f44d5-4180-46ad-9b77-e367b17d9727" providerId="ADAL" clId="{FAF40945-A25D-44ED-8CAF-FF82F65DC23D}" dt="2020-03-09T19:05:14.753" v="1220" actId="1076"/>
          <ac:grpSpMkLst>
            <pc:docMk/>
            <pc:sldMk cId="532555148" sldId="274"/>
            <ac:grpSpMk id="30" creationId="{0585D84C-8450-4CBF-A2A1-5FAEEE73ED65}"/>
          </ac:grpSpMkLst>
        </pc:grpChg>
        <pc:grpChg chg="add mod">
          <ac:chgData name="Hartman, Rosemary@DWR" userId="984f44d5-4180-46ad-9b77-e367b17d9727" providerId="ADAL" clId="{FAF40945-A25D-44ED-8CAF-FF82F65DC23D}" dt="2020-03-09T19:05:18.010" v="1222" actId="1076"/>
          <ac:grpSpMkLst>
            <pc:docMk/>
            <pc:sldMk cId="532555148" sldId="274"/>
            <ac:grpSpMk id="2049" creationId="{C48C5187-A76A-48BB-8253-46ECC89E92C3}"/>
          </ac:grpSpMkLst>
        </pc:grpChg>
        <pc:picChg chg="add del mod">
          <ac:chgData name="Hartman, Rosemary@DWR" userId="984f44d5-4180-46ad-9b77-e367b17d9727" providerId="ADAL" clId="{FAF40945-A25D-44ED-8CAF-FF82F65DC23D}" dt="2020-03-06T23:51:53.471" v="28" actId="478"/>
          <ac:picMkLst>
            <pc:docMk/>
            <pc:sldMk cId="532555148" sldId="274"/>
            <ac:picMk id="3" creationId="{81CD10AE-0088-4327-82DE-7CDCF56736B7}"/>
          </ac:picMkLst>
        </pc:picChg>
        <pc:picChg chg="add del mod ord">
          <ac:chgData name="Hartman, Rosemary@DWR" userId="984f44d5-4180-46ad-9b77-e367b17d9727" providerId="ADAL" clId="{FAF40945-A25D-44ED-8CAF-FF82F65DC23D}" dt="2020-03-07T00:07:35.313" v="59" actId="478"/>
          <ac:picMkLst>
            <pc:docMk/>
            <pc:sldMk cId="532555148" sldId="274"/>
            <ac:picMk id="5" creationId="{1630B26E-AF22-4499-BF60-A7DEE123D04F}"/>
          </ac:picMkLst>
        </pc:picChg>
        <pc:picChg chg="del">
          <ac:chgData name="Hartman, Rosemary@DWR" userId="984f44d5-4180-46ad-9b77-e367b17d9727" providerId="ADAL" clId="{FAF40945-A25D-44ED-8CAF-FF82F65DC23D}" dt="2020-03-06T23:52:07.501" v="29" actId="478"/>
          <ac:picMkLst>
            <pc:docMk/>
            <pc:sldMk cId="532555148" sldId="274"/>
            <ac:picMk id="6" creationId="{2BB5AE94-4FF6-4214-86EC-9F0391BD8D6A}"/>
          </ac:picMkLst>
        </pc:picChg>
        <pc:picChg chg="del">
          <ac:chgData name="Hartman, Rosemary@DWR" userId="984f44d5-4180-46ad-9b77-e367b17d9727" providerId="ADAL" clId="{FAF40945-A25D-44ED-8CAF-FF82F65DC23D}" dt="2020-03-07T00:03:14.998" v="46" actId="478"/>
          <ac:picMkLst>
            <pc:docMk/>
            <pc:sldMk cId="532555148" sldId="274"/>
            <ac:picMk id="8" creationId="{D99914E2-8C8F-44F8-83F3-FE0D5E3A6CD0}"/>
          </ac:picMkLst>
        </pc:picChg>
        <pc:picChg chg="add del mod">
          <ac:chgData name="Hartman, Rosemary@DWR" userId="984f44d5-4180-46ad-9b77-e367b17d9727" providerId="ADAL" clId="{FAF40945-A25D-44ED-8CAF-FF82F65DC23D}" dt="2020-03-07T00:03:58.931" v="50" actId="478"/>
          <ac:picMkLst>
            <pc:docMk/>
            <pc:sldMk cId="532555148" sldId="274"/>
            <ac:picMk id="9" creationId="{B2E3D6D0-BE18-4188-81EC-4A29DF5D1823}"/>
          </ac:picMkLst>
        </pc:picChg>
        <pc:picChg chg="add del mod">
          <ac:chgData name="Hartman, Rosemary@DWR" userId="984f44d5-4180-46ad-9b77-e367b17d9727" providerId="ADAL" clId="{FAF40945-A25D-44ED-8CAF-FF82F65DC23D}" dt="2020-03-09T18:59:54.451" v="860" actId="478"/>
          <ac:picMkLst>
            <pc:docMk/>
            <pc:sldMk cId="532555148" sldId="274"/>
            <ac:picMk id="11" creationId="{F2EFFB47-2F25-41D8-B89B-6881A17E90E5}"/>
          </ac:picMkLst>
        </pc:picChg>
        <pc:picChg chg="add del mod ord">
          <ac:chgData name="Hartman, Rosemary@DWR" userId="984f44d5-4180-46ad-9b77-e367b17d9727" providerId="ADAL" clId="{FAF40945-A25D-44ED-8CAF-FF82F65DC23D}" dt="2020-03-09T20:50:20.604" v="1352" actId="478"/>
          <ac:picMkLst>
            <pc:docMk/>
            <pc:sldMk cId="532555148" sldId="274"/>
            <ac:picMk id="13" creationId="{C9CD9B91-A2B9-4919-A2CB-D11E29214E33}"/>
          </ac:picMkLst>
        </pc:picChg>
        <pc:picChg chg="add mod or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16" creationId="{990C04C9-9738-4160-B264-0704BC68709A}"/>
          </ac:picMkLst>
        </pc:picChg>
        <pc:picChg chg="mo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19" creationId="{32A76AB4-11C4-43B9-9F80-11555969FF2E}"/>
          </ac:picMkLst>
        </pc:picChg>
        <pc:picChg chg="del mod">
          <ac:chgData name="Hartman, Rosemary@DWR" userId="984f44d5-4180-46ad-9b77-e367b17d9727" providerId="ADAL" clId="{FAF40945-A25D-44ED-8CAF-FF82F65DC23D}" dt="2020-03-07T00:08:12.751" v="72" actId="478"/>
          <ac:picMkLst>
            <pc:docMk/>
            <pc:sldMk cId="532555148" sldId="274"/>
            <ac:picMk id="22" creationId="{9EC4ECE7-1854-4596-8990-E3C02258DA77}"/>
          </ac:picMkLst>
        </pc:picChg>
        <pc:picChg chg="mod modCrop">
          <ac:chgData name="Hartman, Rosemary@DWR" userId="984f44d5-4180-46ad-9b77-e367b17d9727" providerId="ADAL" clId="{FAF40945-A25D-44ED-8CAF-FF82F65DC23D}" dt="2020-03-09T19:05:09.049" v="1218" actId="164"/>
          <ac:picMkLst>
            <pc:docMk/>
            <pc:sldMk cId="532555148" sldId="274"/>
            <ac:picMk id="24" creationId="{D36B18A0-7A62-4A53-8227-463A368250DB}"/>
          </ac:picMkLst>
        </pc:picChg>
        <pc:picChg chg="add mod modCrop">
          <ac:chgData name="Hartman, Rosemary@DWR" userId="984f44d5-4180-46ad-9b77-e367b17d9727" providerId="ADAL" clId="{FAF40945-A25D-44ED-8CAF-FF82F65DC23D}" dt="2020-03-09T19:05:09.049" v="1218" actId="164"/>
          <ac:picMkLst>
            <pc:docMk/>
            <pc:sldMk cId="532555148" sldId="274"/>
            <ac:picMk id="34" creationId="{87380207-2CD6-4573-8B74-19D087AB4EE5}"/>
          </ac:picMkLst>
        </pc:picChg>
        <pc:picChg chg="add mod ord">
          <ac:chgData name="Hartman, Rosemary@DWR" userId="984f44d5-4180-46ad-9b77-e367b17d9727" providerId="ADAL" clId="{FAF40945-A25D-44ED-8CAF-FF82F65DC23D}" dt="2020-03-09T19:00:25.130" v="866" actId="1076"/>
          <ac:picMkLst>
            <pc:docMk/>
            <pc:sldMk cId="532555148" sldId="274"/>
            <ac:picMk id="2048" creationId="{80095C46-4766-4EE5-B1F9-B060948AD01B}"/>
          </ac:picMkLst>
        </pc:picChg>
        <pc:picChg chg="add mod">
          <ac:chgData name="Hartman, Rosemary@DWR" userId="984f44d5-4180-46ad-9b77-e367b17d9727" providerId="ADAL" clId="{FAF40945-A25D-44ED-8CAF-FF82F65DC23D}" dt="2020-03-09T18:52:16.258" v="655" actId="1036"/>
          <ac:picMkLst>
            <pc:docMk/>
            <pc:sldMk cId="532555148" sldId="274"/>
            <ac:picMk id="2050" creationId="{2C0061C0-04DB-4C2A-903C-0E6E46D4F311}"/>
          </ac:picMkLst>
        </pc:picChg>
        <pc:picChg chg="add mod ord">
          <ac:chgData name="Hartman, Rosemary@DWR" userId="984f44d5-4180-46ad-9b77-e367b17d9727" providerId="ADAL" clId="{FAF40945-A25D-44ED-8CAF-FF82F65DC23D}" dt="2020-03-09T20:50:30.596" v="1354" actId="167"/>
          <ac:picMkLst>
            <pc:docMk/>
            <pc:sldMk cId="532555148" sldId="274"/>
            <ac:picMk id="2052" creationId="{A2F88A8A-F449-4AEC-B5B9-7D46E72E58E9}"/>
          </ac:picMkLst>
        </pc:picChg>
      </pc:sldChg>
      <pc:sldChg chg="addSp delSp modSp">
        <pc:chgData name="Hartman, Rosemary@DWR" userId="984f44d5-4180-46ad-9b77-e367b17d9727" providerId="ADAL" clId="{FAF40945-A25D-44ED-8CAF-FF82F65DC23D}" dt="2020-03-09T19:38:58.319" v="1344" actId="255"/>
        <pc:sldMkLst>
          <pc:docMk/>
          <pc:sldMk cId="159825955" sldId="277"/>
        </pc:sldMkLst>
        <pc:spChg chg="add mod">
          <ac:chgData name="Hartman, Rosemary@DWR" userId="984f44d5-4180-46ad-9b77-e367b17d9727" providerId="ADAL" clId="{FAF40945-A25D-44ED-8CAF-FF82F65DC23D}" dt="2020-03-09T19:04:11.883" v="1205" actId="1076"/>
          <ac:spMkLst>
            <pc:docMk/>
            <pc:sldMk cId="159825955" sldId="277"/>
            <ac:spMk id="16" creationId="{DE33D4DB-60CA-425E-A03E-E9255A094E6C}"/>
          </ac:spMkLst>
        </pc:spChg>
        <pc:spChg chg="mod">
          <ac:chgData name="Hartman, Rosemary@DWR" userId="984f44d5-4180-46ad-9b77-e367b17d9727" providerId="ADAL" clId="{FAF40945-A25D-44ED-8CAF-FF82F65DC23D}" dt="2020-03-09T19:03:37.659" v="1197" actId="20577"/>
          <ac:spMkLst>
            <pc:docMk/>
            <pc:sldMk cId="159825955" sldId="277"/>
            <ac:spMk id="17" creationId="{7261BD04-52ED-4B18-8FAD-DB21CF69C8E7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21" creationId="{A599362B-DC9A-4DB7-AD33-45B021A8E64C}"/>
          </ac:spMkLst>
        </pc:spChg>
        <pc:spChg chg="mod">
          <ac:chgData name="Hartman, Rosemary@DWR" userId="984f44d5-4180-46ad-9b77-e367b17d9727" providerId="ADAL" clId="{FAF40945-A25D-44ED-8CAF-FF82F65DC23D}" dt="2020-03-06T23:52:43.017" v="44" actId="1076"/>
          <ac:spMkLst>
            <pc:docMk/>
            <pc:sldMk cId="159825955" sldId="277"/>
            <ac:spMk id="22" creationId="{EE640477-4846-42C6-8E08-19E6B09F2F72}"/>
          </ac:spMkLst>
        </pc:spChg>
        <pc:spChg chg="mod">
          <ac:chgData name="Hartman, Rosemary@DWR" userId="984f44d5-4180-46ad-9b77-e367b17d9727" providerId="ADAL" clId="{FAF40945-A25D-44ED-8CAF-FF82F65DC23D}" dt="2020-03-09T19:03:55.244" v="1199" actId="1076"/>
          <ac:spMkLst>
            <pc:docMk/>
            <pc:sldMk cId="159825955" sldId="277"/>
            <ac:spMk id="23" creationId="{85BF7590-4D20-4B29-AD35-E490E7E6094F}"/>
          </ac:spMkLst>
        </pc:spChg>
        <pc:spChg chg="add mod">
          <ac:chgData name="Hartman, Rosemary@DWR" userId="984f44d5-4180-46ad-9b77-e367b17d9727" providerId="ADAL" clId="{FAF40945-A25D-44ED-8CAF-FF82F65DC23D}" dt="2020-03-09T19:38:49.266" v="1340" actId="255"/>
          <ac:spMkLst>
            <pc:docMk/>
            <pc:sldMk cId="159825955" sldId="277"/>
            <ac:spMk id="25" creationId="{9FC51EFB-1B8D-4533-ABC6-DEE6931B0323}"/>
          </ac:spMkLst>
        </pc:spChg>
        <pc:spChg chg="mod">
          <ac:chgData name="Hartman, Rosemary@DWR" userId="984f44d5-4180-46ad-9b77-e367b17d9727" providerId="ADAL" clId="{FAF40945-A25D-44ED-8CAF-FF82F65DC23D}" dt="2020-03-09T19:38:58.319" v="1344" actId="255"/>
          <ac:spMkLst>
            <pc:docMk/>
            <pc:sldMk cId="159825955" sldId="277"/>
            <ac:spMk id="26" creationId="{F4DCF3B7-ED49-48E7-9CC7-B637B8506A14}"/>
          </ac:spMkLst>
        </pc:spChg>
        <pc:spChg chg="mod ord">
          <ac:chgData name="Hartman, Rosemary@DWR" userId="984f44d5-4180-46ad-9b77-e367b17d9727" providerId="ADAL" clId="{FAF40945-A25D-44ED-8CAF-FF82F65DC23D}" dt="2020-03-09T19:38:53.449" v="1342" actId="255"/>
          <ac:spMkLst>
            <pc:docMk/>
            <pc:sldMk cId="159825955" sldId="277"/>
            <ac:spMk id="27" creationId="{84A2C0C4-4319-4B9D-A954-86EF55F7E173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29" creationId="{A4ED331A-BF52-40E0-856C-1F66FC3838D7}"/>
          </ac:spMkLst>
        </pc:spChg>
        <pc:spChg chg="del">
          <ac:chgData name="Hartman, Rosemary@DWR" userId="984f44d5-4180-46ad-9b77-e367b17d9727" providerId="ADAL" clId="{FAF40945-A25D-44ED-8CAF-FF82F65DC23D}" dt="2020-03-06T23:50:39.186" v="15" actId="478"/>
          <ac:spMkLst>
            <pc:docMk/>
            <pc:sldMk cId="159825955" sldId="277"/>
            <ac:spMk id="31" creationId="{D81E9729-AB97-4A19-BD09-C68AE367F496}"/>
          </ac:spMkLst>
        </pc:spChg>
        <pc:spChg chg="add mod">
          <ac:chgData name="Hartman, Rosemary@DWR" userId="984f44d5-4180-46ad-9b77-e367b17d9727" providerId="ADAL" clId="{FAF40945-A25D-44ED-8CAF-FF82F65DC23D}" dt="2020-03-09T19:05:50.913" v="1231" actId="1076"/>
          <ac:spMkLst>
            <pc:docMk/>
            <pc:sldMk cId="159825955" sldId="277"/>
            <ac:spMk id="38" creationId="{E4635859-3B3D-4969-83D6-3D42929D24F0}"/>
          </ac:spMkLst>
        </pc:spChg>
        <pc:spChg chg="add mod">
          <ac:chgData name="Hartman, Rosemary@DWR" userId="984f44d5-4180-46ad-9b77-e367b17d9727" providerId="ADAL" clId="{FAF40945-A25D-44ED-8CAF-FF82F65DC23D}" dt="2020-03-09T19:05:50.913" v="1231" actId="1076"/>
          <ac:spMkLst>
            <pc:docMk/>
            <pc:sldMk cId="159825955" sldId="277"/>
            <ac:spMk id="39" creationId="{2E7DAC74-A410-44FE-8548-E7A3F5477A4C}"/>
          </ac:spMkLst>
        </pc:spChg>
        <pc:grpChg chg="add mod">
          <ac:chgData name="Hartman, Rosemary@DWR" userId="984f44d5-4180-46ad-9b77-e367b17d9727" providerId="ADAL" clId="{FAF40945-A25D-44ED-8CAF-FF82F65DC23D}" dt="2020-03-09T19:05:44.585" v="1230" actId="1076"/>
          <ac:grpSpMkLst>
            <pc:docMk/>
            <pc:sldMk cId="159825955" sldId="277"/>
            <ac:grpSpMk id="40" creationId="{56DE9F32-888C-461D-9E09-7732822A9CAA}"/>
          </ac:grpSpMkLst>
        </pc:grpChg>
        <pc:picChg chg="add mod ord">
          <ac:chgData name="Hartman, Rosemary@DWR" userId="984f44d5-4180-46ad-9b77-e367b17d9727" providerId="ADAL" clId="{FAF40945-A25D-44ED-8CAF-FF82F65DC23D}" dt="2020-03-09T19:04:08.335" v="1204" actId="1076"/>
          <ac:picMkLst>
            <pc:docMk/>
            <pc:sldMk cId="159825955" sldId="277"/>
            <ac:picMk id="3" creationId="{34434A9C-8A3F-46D4-89A6-2434BDAB0A88}"/>
          </ac:picMkLst>
        </pc:picChg>
        <pc:picChg chg="add del mod">
          <ac:chgData name="Hartman, Rosemary@DWR" userId="984f44d5-4180-46ad-9b77-e367b17d9727" providerId="ADAL" clId="{FAF40945-A25D-44ED-8CAF-FF82F65DC23D}" dt="2020-03-09T18:40:59.995" v="617" actId="478"/>
          <ac:picMkLst>
            <pc:docMk/>
            <pc:sldMk cId="159825955" sldId="277"/>
            <ac:picMk id="5" creationId="{87B2BFD8-39E1-4A60-BA2A-4770FD829B2F}"/>
          </ac:picMkLst>
        </pc:picChg>
        <pc:picChg chg="add mod">
          <ac:chgData name="Hartman, Rosemary@DWR" userId="984f44d5-4180-46ad-9b77-e367b17d9727" providerId="ADAL" clId="{FAF40945-A25D-44ED-8CAF-FF82F65DC23D}" dt="2020-03-09T19:04:00.512" v="1201" actId="1076"/>
          <ac:picMkLst>
            <pc:docMk/>
            <pc:sldMk cId="159825955" sldId="277"/>
            <ac:picMk id="6" creationId="{34728C8E-20F1-49FC-8A8F-3DFDC19CAEE7}"/>
          </ac:picMkLst>
        </pc:picChg>
        <pc:picChg chg="del">
          <ac:chgData name="Hartman, Rosemary@DWR" userId="984f44d5-4180-46ad-9b77-e367b17d9727" providerId="ADAL" clId="{FAF40945-A25D-44ED-8CAF-FF82F65DC23D}" dt="2020-03-06T23:50:43.012" v="16" actId="478"/>
          <ac:picMkLst>
            <pc:docMk/>
            <pc:sldMk cId="159825955" sldId="277"/>
            <ac:picMk id="7" creationId="{9B95C006-18AF-4A7C-88DE-99C3FBE70F2C}"/>
          </ac:picMkLst>
        </pc:picChg>
        <pc:picChg chg="add del mod">
          <ac:chgData name="Hartman, Rosemary@DWR" userId="984f44d5-4180-46ad-9b77-e367b17d9727" providerId="ADAL" clId="{FAF40945-A25D-44ED-8CAF-FF82F65DC23D}" dt="2020-03-09T18:45:28.790" v="625" actId="478"/>
          <ac:picMkLst>
            <pc:docMk/>
            <pc:sldMk cId="159825955" sldId="277"/>
            <ac:picMk id="11" creationId="{0704D069-639A-40EF-8709-CBCB2488D5CF}"/>
          </ac:picMkLst>
        </pc:picChg>
        <pc:picChg chg="add del mod ord">
          <ac:chgData name="Hartman, Rosemary@DWR" userId="984f44d5-4180-46ad-9b77-e367b17d9727" providerId="ADAL" clId="{FAF40945-A25D-44ED-8CAF-FF82F65DC23D}" dt="2020-03-09T18:49:52.575" v="631" actId="478"/>
          <ac:picMkLst>
            <pc:docMk/>
            <pc:sldMk cId="159825955" sldId="277"/>
            <ac:picMk id="13" creationId="{B4F99283-11D8-4683-8BB0-F63E1F8E5305}"/>
          </ac:picMkLst>
        </pc:picChg>
        <pc:picChg chg="add del mod">
          <ac:chgData name="Hartman, Rosemary@DWR" userId="984f44d5-4180-46ad-9b77-e367b17d9727" providerId="ADAL" clId="{FAF40945-A25D-44ED-8CAF-FF82F65DC23D}" dt="2020-03-09T18:51:23.271" v="635" actId="478"/>
          <ac:picMkLst>
            <pc:docMk/>
            <pc:sldMk cId="159825955" sldId="277"/>
            <ac:picMk id="15" creationId="{E193FE53-0210-4F43-AD21-8FB041B95E87}"/>
          </ac:picMkLst>
        </pc:picChg>
        <pc:picChg chg="del mod">
          <ac:chgData name="Hartman, Rosemary@DWR" userId="984f44d5-4180-46ad-9b77-e367b17d9727" providerId="ADAL" clId="{FAF40945-A25D-44ED-8CAF-FF82F65DC23D}" dt="2020-03-09T18:34:47.083" v="540" actId="478"/>
          <ac:picMkLst>
            <pc:docMk/>
            <pc:sldMk cId="159825955" sldId="277"/>
            <ac:picMk id="18" creationId="{0AA432F6-159A-4B47-9A4E-E1E1F665D5A2}"/>
          </ac:picMkLst>
        </pc:picChg>
        <pc:picChg chg="add del">
          <ac:chgData name="Hartman, Rosemary@DWR" userId="984f44d5-4180-46ad-9b77-e367b17d9727" providerId="ADAL" clId="{FAF40945-A25D-44ED-8CAF-FF82F65DC23D}" dt="2020-03-06T23:50:58.697" v="22" actId="478"/>
          <ac:picMkLst>
            <pc:docMk/>
            <pc:sldMk cId="159825955" sldId="277"/>
            <ac:picMk id="24" creationId="{B91A152A-B619-41F1-89D7-E7A3C5D2993C}"/>
          </ac:picMkLst>
        </pc:picChg>
        <pc:picChg chg="add mod">
          <ac:chgData name="Hartman, Rosemary@DWR" userId="984f44d5-4180-46ad-9b77-e367b17d9727" providerId="ADAL" clId="{FAF40945-A25D-44ED-8CAF-FF82F65DC23D}" dt="2020-03-09T19:04:13.525" v="1206" actId="1076"/>
          <ac:picMkLst>
            <pc:docMk/>
            <pc:sldMk cId="159825955" sldId="277"/>
            <ac:picMk id="28" creationId="{11452126-E405-4BC3-B5E3-A2D3995C9DAE}"/>
          </ac:picMkLst>
        </pc:picChg>
        <pc:picChg chg="add del mod">
          <ac:chgData name="Hartman, Rosemary@DWR" userId="984f44d5-4180-46ad-9b77-e367b17d9727" providerId="ADAL" clId="{FAF40945-A25D-44ED-8CAF-FF82F65DC23D}" dt="2020-03-09T19:05:26.894" v="1223" actId="478"/>
          <ac:picMkLst>
            <pc:docMk/>
            <pc:sldMk cId="159825955" sldId="277"/>
            <ac:picMk id="30" creationId="{C6D2F1AE-6E09-4053-9FF4-613CD291ADA8}"/>
          </ac:picMkLst>
        </pc:picChg>
        <pc:picChg chg="del">
          <ac:chgData name="Hartman, Rosemary@DWR" userId="984f44d5-4180-46ad-9b77-e367b17d9727" providerId="ADAL" clId="{FAF40945-A25D-44ED-8CAF-FF82F65DC23D}" dt="2020-03-07T00:05:10.124" v="51" actId="478"/>
          <ac:picMkLst>
            <pc:docMk/>
            <pc:sldMk cId="159825955" sldId="277"/>
            <ac:picMk id="1026" creationId="{C5E55B29-99C1-41DC-AF31-1DB53E46ADD1}"/>
          </ac:picMkLst>
        </pc:picChg>
        <pc:picChg chg="add del mod">
          <ac:chgData name="Hartman, Rosemary@DWR" userId="984f44d5-4180-46ad-9b77-e367b17d9727" providerId="ADAL" clId="{FAF40945-A25D-44ED-8CAF-FF82F65DC23D}" dt="2020-03-09T18:51:28.973" v="639" actId="478"/>
          <ac:picMkLst>
            <pc:docMk/>
            <pc:sldMk cId="159825955" sldId="277"/>
            <ac:picMk id="2049" creationId="{18A62F5D-BF40-46A0-885C-503DC053EF79}"/>
          </ac:picMkLst>
        </pc:picChg>
        <pc:picChg chg="del mod">
          <ac:chgData name="Hartman, Rosemary@DWR" userId="984f44d5-4180-46ad-9b77-e367b17d9727" providerId="ADAL" clId="{FAF40945-A25D-44ED-8CAF-FF82F65DC23D}" dt="2020-03-07T00:09:35.990" v="79" actId="478"/>
          <ac:picMkLst>
            <pc:docMk/>
            <pc:sldMk cId="159825955" sldId="277"/>
            <ac:picMk id="2050" creationId="{01F11B4E-156F-491C-A211-49E063B2C701}"/>
          </ac:picMkLst>
        </pc:picChg>
        <pc:picChg chg="add mod">
          <ac:chgData name="Hartman, Rosemary@DWR" userId="984f44d5-4180-46ad-9b77-e367b17d9727" providerId="ADAL" clId="{FAF40945-A25D-44ED-8CAF-FF82F65DC23D}" dt="2020-03-09T19:03:58.211" v="1200" actId="1076"/>
          <ac:picMkLst>
            <pc:docMk/>
            <pc:sldMk cId="159825955" sldId="277"/>
            <ac:picMk id="2052" creationId="{68F3B9B0-3C43-44A5-AFBA-11ED84F233A2}"/>
          </ac:picMkLst>
        </pc:picChg>
        <pc:cxnChg chg="add del mod">
          <ac:chgData name="Hartman, Rosemary@DWR" userId="984f44d5-4180-46ad-9b77-e367b17d9727" providerId="ADAL" clId="{FAF40945-A25D-44ED-8CAF-FF82F65DC23D}" dt="2020-03-09T18:52:06.620" v="643" actId="478"/>
          <ac:cxnSpMkLst>
            <pc:docMk/>
            <pc:sldMk cId="159825955" sldId="277"/>
            <ac:cxnSpMk id="9" creationId="{C213D440-BABB-478B-AA69-BAD5E607318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2536-CDBD-46C2-AC86-CFC58E3F894A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4988" y="857250"/>
            <a:ext cx="29940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2F4EB-6D27-40E3-B3FA-602046AC2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1pPr>
    <a:lvl2pPr marL="320954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2pPr>
    <a:lvl3pPr marL="641909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3pPr>
    <a:lvl4pPr marL="962863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4pPr>
    <a:lvl5pPr marL="1283818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5pPr>
    <a:lvl6pPr marL="1604772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6pPr>
    <a:lvl7pPr marL="1925726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7pPr>
    <a:lvl8pPr marL="2246681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8pPr>
    <a:lvl9pPr marL="2567635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8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change the x axis so we can see it?</a:t>
            </a:r>
          </a:p>
          <a:p>
            <a:r>
              <a:rPr lang="en-US" dirty="0"/>
              <a:t>Also, Nick made these plots narrower and taller than the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4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49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3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02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6AE1-92D9-4240-82A9-FA7B4D64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71588"/>
            <a:ext cx="7543800" cy="27066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D412C-8759-4E29-B8D6-E5FD628EC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3050"/>
            <a:ext cx="7543800" cy="1876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02FFD-E4A4-4948-943C-3CDE7BAB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FA6C-C2C5-4918-9030-ACCE3258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917D3-2FC6-4D93-A450-C3DAEE4E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7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3CF4-B7F1-4D8C-9AC1-192FEB6E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D3CB-D4E6-467B-BE93-7B68318E7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CEAD8-24FF-4CC9-AE7E-F0284B2D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B1BAD-6732-4BBF-A788-C1934AA9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601F-B95C-4A7F-A787-0ADB2F6E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78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1E0D-C597-4D56-9685-A8853B62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8338"/>
            <a:ext cx="8675688" cy="32321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94896-72FA-4113-AB7A-4CCA5CE5C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200650"/>
            <a:ext cx="8675688" cy="17002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0074-1497-4169-9921-AAE7EAEF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84EB5-CFA9-4814-A5B9-BB88FC22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C783-429F-4E26-8371-8844CA45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16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D053-A468-4170-8AF3-A6D50CBA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66FBD-5F68-4EEE-8C4C-EB31A2AF4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15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65632-A6C5-46D9-9881-77E40FD47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540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E4EB9-81D1-49C2-BAAD-D7232E37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A2430-9E69-4F8D-8F50-E69F1D92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323C-0243-4354-87A8-11AACA3E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0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A2CA-0EBC-447D-BA92-666919D5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5688" cy="1501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0FA9A-1B9E-4AFB-B6E0-E955A3BC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1905000"/>
            <a:ext cx="425608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872AA-88D5-433C-BDA9-77A204D6D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150" y="2838450"/>
            <a:ext cx="425608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D210A-04F2-4171-AB36-43C8DAF11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700" y="1905000"/>
            <a:ext cx="427513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3BB58E-364A-4528-8715-12DEB28EA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700" y="2838450"/>
            <a:ext cx="427513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2326C8-E46B-482C-9792-06082C07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8A1CE-09F3-4161-947B-6547EACB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711A4-85E2-4009-8CF1-9C1C316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8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CB8B-8204-4C86-ACD6-8029A198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8A238-9D6E-4BA8-AE85-A8E2C7D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2181F-BDB4-483F-8475-4F75F324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9BE93-03FA-4A01-BE0C-F491E148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0E23B5-CA39-4BC0-8754-8891EC53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6A11F-1FE0-4154-B3BB-4C62EAD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F3B8-7C5F-42A0-94EE-28D6D305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24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4576-347F-4CAE-A524-16A84937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750D2-1D92-456E-A670-568766718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887DD-42BD-4624-A7C0-2B226703F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39D69-6193-4BC5-BD9A-014527C8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F2E63-9354-4E1D-A2EE-A97024DA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913CE-9571-408E-946C-BFBCF91A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3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42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C2B2-B9E2-4A13-97D5-216D222A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CB629-54BF-4C3F-B99C-7F7B9C2D8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E9B5F-2522-4286-BB42-26D0FA328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572B4-1DC4-4577-8891-160D9286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080EC-A2EF-4C56-B839-9C99F273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D336E-BC00-4D6B-AF4A-49BB2D1D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87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9267-8C0C-44C3-BD4C-2184893A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2D651-B0E3-42E9-B277-BC919AE49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19B89-A94D-41D9-8E6E-CB51BC75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A142A-BDF4-4E60-BD80-C360491D9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70713-606C-4F89-B182-C727CC2B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3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EA6E1-A16D-4DF5-9598-38D5CB491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7725" y="414338"/>
            <a:ext cx="2168525" cy="6586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87759-E05D-4987-A8F8-612E4287C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2150" y="414338"/>
            <a:ext cx="6353175" cy="6586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B380-46A7-44F7-AF19-BD7E9966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31CB5-2947-448C-9C50-C979E27D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B348-D367-457D-99BA-BA011EC6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4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82DD46-2DFA-4BF5-92D6-9795784A8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562621">
            <a:off x="525037" y="1648918"/>
            <a:ext cx="9205154" cy="503294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2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4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2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7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2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541C-2D23-4375-AC31-E3C7AC460E3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5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06626A-57BE-4525-A1A5-1F23C31A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A74F4-BF75-4A49-99D9-8BF939D85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D7965-A948-42B1-813C-B0652550E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150" y="7204075"/>
            <a:ext cx="2262188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FD9C0-9C18-49E1-8309-359BAF2B534F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BE24F-1E85-430C-933C-B152184BA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2163" y="7204075"/>
            <a:ext cx="339407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938F-2779-463B-B751-9106ED7F6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4063" y="7204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slide" Target="slide3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7.xml"/><Relationship Id="rId5" Type="http://schemas.openxmlformats.org/officeDocument/2006/relationships/image" Target="../media/image3.png"/><Relationship Id="rId10" Type="http://schemas.openxmlformats.org/officeDocument/2006/relationships/slide" Target="slide6.xml"/><Relationship Id="rId4" Type="http://schemas.openxmlformats.org/officeDocument/2006/relationships/hyperlink" Target="https://water.ca.gov/Programs/Environmental-Services/Compliance-Monitoring-And-Assessment/Dayflow-Data" TargetMode="External"/><Relationship Id="rId9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emp.baydeltalive.com/wiki/12297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ildlife.ca.gov/Conservation/Delta/Zooplankton-Study" TargetMode="Externa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ws.gov/lodi/juvenile_fish_monitoring_program/jfmp_index.htm" TargetMode="External"/><Relationship Id="rId13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hyperlink" Target="https://wildlife.ca.gov/Conservation/Delta/Bay-Study" TargetMode="External"/><Relationship Id="rId12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ildlife.ca.gov/Conservation/Delta/Townet-Survey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microsoft.com/office/2007/relationships/hdphoto" Target="../media/hdphoto1.wdp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562A14-E799-47D1-9636-003EFF598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210" y="3107272"/>
            <a:ext cx="3346711" cy="24475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CA7E69-9849-481A-972D-0A421B7CAF5E}"/>
              </a:ext>
            </a:extLst>
          </p:cNvPr>
          <p:cNvSpPr txBox="1"/>
          <p:nvPr/>
        </p:nvSpPr>
        <p:spPr>
          <a:xfrm>
            <a:off x="410296" y="7005352"/>
            <a:ext cx="65614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Disclaimer: While substantial efforts are made to ensure the accuracy of these data, complete accuracy of data sets cannot be guaranteed. This report was developed by the IEP Synthesis Team. </a:t>
            </a:r>
          </a:p>
          <a:p>
            <a:r>
              <a:rPr lang="en-US" sz="1100" dirty="0"/>
              <a:t>For questions, comments, or corrections, contact Rosemary Hartman – Rosemary.Hartman@water.ca.gov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29D89-1B46-4039-80EB-BA87FFC2F9B6}"/>
              </a:ext>
            </a:extLst>
          </p:cNvPr>
          <p:cNvSpPr txBox="1"/>
          <p:nvPr/>
        </p:nvSpPr>
        <p:spPr>
          <a:xfrm>
            <a:off x="6928678" y="5605203"/>
            <a:ext cx="31297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Freshwater flow influences water quality, plankton, and fish populations.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Summer flow is driven primarily by rainfall, snowmelt,  and upstream dam releases.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The Summer of 2018 had slightly lower outflow than normal.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2CB00-6B5D-4BC0-9F82-0DCDCEFAB5FF}"/>
              </a:ext>
            </a:extLst>
          </p:cNvPr>
          <p:cNvSpPr txBox="1"/>
          <p:nvPr/>
        </p:nvSpPr>
        <p:spPr>
          <a:xfrm>
            <a:off x="6971756" y="2525250"/>
            <a:ext cx="144103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>
                <a:hlinkClick r:id="rId4"/>
              </a:rPr>
              <a:t>Delta Outflow</a:t>
            </a:r>
            <a:endParaRPr lang="en-US" sz="1733" dirty="0"/>
          </a:p>
        </p:txBody>
      </p:sp>
      <p:pic>
        <p:nvPicPr>
          <p:cNvPr id="3" name="Picture 2" descr="Map of the San Francisco Estuary outlining San Pablo Bay, Suisun, and the Delta.">
            <a:extLst>
              <a:ext uri="{FF2B5EF4-FFF2-40B4-BE49-F238E27FC236}">
                <a16:creationId xmlns:a16="http://schemas.microsoft.com/office/drawing/2014/main" id="{AB03F730-1FC8-46B1-BA72-72560F8E9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595" y="2995903"/>
            <a:ext cx="3731075" cy="33896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448C76-C9D5-4116-B87C-A3149D299CD0}"/>
              </a:ext>
            </a:extLst>
          </p:cNvPr>
          <p:cNvSpPr txBox="1"/>
          <p:nvPr/>
        </p:nvSpPr>
        <p:spPr>
          <a:xfrm>
            <a:off x="3356985" y="2548464"/>
            <a:ext cx="219111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/>
              <a:t>Regions of the Estuary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BE8F5-B43C-45A5-9390-915E77A88028}"/>
              </a:ext>
            </a:extLst>
          </p:cNvPr>
          <p:cNvSpPr txBox="1"/>
          <p:nvPr/>
        </p:nvSpPr>
        <p:spPr>
          <a:xfrm>
            <a:off x="274979" y="2837921"/>
            <a:ext cx="2043530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5" b="1" dirty="0"/>
              <a:t>Contents</a:t>
            </a:r>
            <a:endParaRPr lang="en-US" sz="1485" b="1" dirty="0">
              <a:hlinkClick r:id="rId6" action="ppaction://hlinksldjump"/>
            </a:endParaRPr>
          </a:p>
          <a:p>
            <a:r>
              <a:rPr lang="en-US" sz="1485" dirty="0">
                <a:hlinkClick r:id="rId6" action="ppaction://hlinksldjump"/>
              </a:rPr>
              <a:t>Secchi Depth</a:t>
            </a:r>
            <a:r>
              <a:rPr lang="en-US" sz="1485" dirty="0"/>
              <a:t>……………..1</a:t>
            </a:r>
          </a:p>
          <a:p>
            <a:r>
              <a:rPr lang="en-US" sz="1485" dirty="0">
                <a:hlinkClick r:id="rId7" action="ppaction://hlinksldjump"/>
              </a:rPr>
              <a:t>Temperature</a:t>
            </a:r>
            <a:r>
              <a:rPr lang="en-US" sz="1485" dirty="0"/>
              <a:t>……………..2</a:t>
            </a:r>
          </a:p>
          <a:p>
            <a:r>
              <a:rPr lang="en-US" sz="1485" dirty="0">
                <a:hlinkClick r:id="rId8" action="ppaction://hlinksldjump"/>
              </a:rPr>
              <a:t>Chlorophyll</a:t>
            </a:r>
            <a:r>
              <a:rPr lang="en-US" sz="1485" dirty="0"/>
              <a:t>………………..3</a:t>
            </a:r>
          </a:p>
          <a:p>
            <a:r>
              <a:rPr lang="en-US" sz="1485" dirty="0">
                <a:hlinkClick r:id="rId9" action="ppaction://hlinksldjump"/>
              </a:rPr>
              <a:t>Zooplankton</a:t>
            </a:r>
            <a:r>
              <a:rPr lang="en-US" sz="1485" dirty="0"/>
              <a:t>………………4</a:t>
            </a:r>
          </a:p>
          <a:p>
            <a:r>
              <a:rPr lang="en-US" sz="1485" dirty="0">
                <a:hlinkClick r:id="rId10" action="ppaction://hlinksldjump"/>
              </a:rPr>
              <a:t>Fish</a:t>
            </a:r>
            <a:r>
              <a:rPr lang="en-US" sz="1485" dirty="0"/>
              <a:t>……………………………5</a:t>
            </a:r>
          </a:p>
          <a:p>
            <a:r>
              <a:rPr lang="en-US" sz="1485" dirty="0">
                <a:hlinkClick r:id="rId11" action="ppaction://hlinksldjump"/>
              </a:rPr>
              <a:t>Fish (2004-2018)</a:t>
            </a:r>
            <a:r>
              <a:rPr lang="en-US" sz="1485" dirty="0"/>
              <a:t>……….6</a:t>
            </a:r>
          </a:p>
          <a:p>
            <a:r>
              <a:rPr lang="en-US" sz="1485" dirty="0"/>
              <a:t>Metadata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15EFE-FED6-4678-939D-C7071C4EF586}"/>
              </a:ext>
            </a:extLst>
          </p:cNvPr>
          <p:cNvSpPr txBox="1"/>
          <p:nvPr/>
        </p:nvSpPr>
        <p:spPr>
          <a:xfrm>
            <a:off x="2250408" y="1641363"/>
            <a:ext cx="555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Interagency Ecological Program for the San Francisco Estuary</a:t>
            </a:r>
          </a:p>
          <a:p>
            <a:r>
              <a:rPr lang="en-US" sz="1200" dirty="0"/>
              <a:t>This report shows trends in water quality, plankton, and fish across multiple IEP surveys for June, July, and August of 2018.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959CD-523A-4ED7-819D-B152E314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85" y="393818"/>
            <a:ext cx="8675370" cy="1093589"/>
          </a:xfrm>
        </p:spPr>
        <p:txBody>
          <a:bodyPr>
            <a:normAutofit fontScale="90000"/>
          </a:bodyPr>
          <a:lstStyle/>
          <a:p>
            <a:r>
              <a:rPr lang="en-US" dirty="0"/>
              <a:t>Summer 2018</a:t>
            </a:r>
            <a:br>
              <a:rPr lang="en-US" dirty="0"/>
            </a:br>
            <a:r>
              <a:rPr lang="en-US" dirty="0"/>
              <a:t>IEP Seasonal Monitoring Report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BE4443-2987-415E-8B7C-88805D8A68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4" y="485492"/>
            <a:ext cx="1420000" cy="14265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BDE0680-BABF-4A76-BF2A-6C55A156D743}"/>
              </a:ext>
            </a:extLst>
          </p:cNvPr>
          <p:cNvGrpSpPr/>
          <p:nvPr/>
        </p:nvGrpSpPr>
        <p:grpSpPr>
          <a:xfrm>
            <a:off x="7505604" y="2930908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24F7B653-8686-44EE-8922-1A8F0B4CE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A89A2920-69D8-4BD3-8177-CEDEB8E66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11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86107E-16D9-447B-A2EB-38EF6537B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73016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77621" y="6816802"/>
            <a:ext cx="320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much clearer than average, the clearest Summer on record.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875431" y="6843079"/>
            <a:ext cx="2813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also close to the long-term average.</a:t>
            </a:r>
          </a:p>
          <a:p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448236" y="6843079"/>
            <a:ext cx="2853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was close to the long-term average.</a:t>
            </a:r>
          </a:p>
          <a:p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7BFD-3143-49F0-897A-C8B0C0689841}"/>
              </a:ext>
            </a:extLst>
          </p:cNvPr>
          <p:cNvSpPr txBox="1"/>
          <p:nvPr/>
        </p:nvSpPr>
        <p:spPr>
          <a:xfrm>
            <a:off x="7274790" y="3685825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0DC679-CA74-46F7-ACA2-96CAB137EF46}"/>
              </a:ext>
            </a:extLst>
          </p:cNvPr>
          <p:cNvSpPr txBox="1"/>
          <p:nvPr/>
        </p:nvSpPr>
        <p:spPr>
          <a:xfrm>
            <a:off x="3939066" y="370084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603343" y="370084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5" name="Picture 4" descr="Picture of a Secchi disk in high turbidity water (low secchi depth) and low turbidity water (high secchi depth).">
            <a:extLst>
              <a:ext uri="{FF2B5EF4-FFF2-40B4-BE49-F238E27FC236}">
                <a16:creationId xmlns:a16="http://schemas.microsoft.com/office/drawing/2014/main" id="{02EC97C5-DC3B-4698-883F-5B5176AB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051" y="1224533"/>
            <a:ext cx="1674803" cy="208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35C428-DADA-4DBE-9F55-E73B3390AF62}"/>
              </a:ext>
            </a:extLst>
          </p:cNvPr>
          <p:cNvSpPr txBox="1"/>
          <p:nvPr/>
        </p:nvSpPr>
        <p:spPr>
          <a:xfrm>
            <a:off x="8450010" y="9528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Secchi disk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448236" y="1224719"/>
            <a:ext cx="7605672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Organisms in this ecosystem are adapted to high turbidity conditions, and reductions in turbidity can have many negative ecological effects.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Higher values for Secchi depth indicate lower turbidity.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Secchi depth is measured monthly by DWR’s </a:t>
            </a:r>
            <a:r>
              <a:rPr lang="en-US" sz="1600" dirty="0">
                <a:hlinkClick r:id="rId5"/>
              </a:rPr>
              <a:t>Environmental Monitoring Program </a:t>
            </a:r>
            <a:r>
              <a:rPr lang="en-US" sz="1600" dirty="0"/>
              <a:t>by dropping a black-and-white disk in the water until it disappears.</a:t>
            </a:r>
          </a:p>
          <a:p>
            <a:endParaRPr lang="en-US" sz="1600" dirty="0"/>
          </a:p>
          <a:p>
            <a:r>
              <a:rPr lang="en-US" sz="1100" dirty="0"/>
              <a:t>For more information, see: </a:t>
            </a:r>
            <a:r>
              <a:rPr lang="en-US" sz="1100" dirty="0" err="1"/>
              <a:t>Schoellhamer</a:t>
            </a:r>
            <a:r>
              <a:rPr lang="en-US" sz="1100" dirty="0"/>
              <a:t>, D. H. 2011. Sudden clearing of estuarine waters upon crossing the threshold from transport to supply regulation of sediment transport as an erodible sediment pool is depleted: San Francisco Bay, 1999. Estuaries and Coasts 34(5):885-899.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012" y="130329"/>
            <a:ext cx="8576956" cy="533535"/>
          </a:xfrm>
        </p:spPr>
        <p:txBody>
          <a:bodyPr>
            <a:normAutofit/>
          </a:bodyPr>
          <a:lstStyle/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418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Secchi Depth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77BC05-0408-4B8B-914E-5D4C7EDC47C0}"/>
              </a:ext>
            </a:extLst>
          </p:cNvPr>
          <p:cNvGrpSpPr/>
          <p:nvPr/>
        </p:nvGrpSpPr>
        <p:grpSpPr>
          <a:xfrm>
            <a:off x="4121544" y="4223969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C66DAE04-60C3-4588-BC05-602855F5E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F766DAAD-B018-4BE7-88AB-AEFA04574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07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9CE11A-4716-4F8A-9AC7-C1452EE02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09117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7132868" y="6677265"/>
            <a:ext cx="2614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similar to the long-term average.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744784" y="6658309"/>
            <a:ext cx="2826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similar to the long-term average. 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336930" y="6677265"/>
            <a:ext cx="2779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temperatures were similar to the long-term average.</a:t>
            </a:r>
          </a:p>
          <a:p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0AF7AD-5BEE-4E91-AA1C-83933C4D6362}"/>
              </a:ext>
            </a:extLst>
          </p:cNvPr>
          <p:cNvSpPr txBox="1"/>
          <p:nvPr/>
        </p:nvSpPr>
        <p:spPr>
          <a:xfrm>
            <a:off x="7271119" y="340915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6D5CC-871D-4EBF-8F49-E095DA2E5CFE}"/>
              </a:ext>
            </a:extLst>
          </p:cNvPr>
          <p:cNvSpPr txBox="1"/>
          <p:nvPr/>
        </p:nvSpPr>
        <p:spPr>
          <a:xfrm>
            <a:off x="3878958" y="340233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46780F-638A-4417-91F5-64F012FA4ED2}"/>
              </a:ext>
            </a:extLst>
          </p:cNvPr>
          <p:cNvSpPr txBox="1"/>
          <p:nvPr/>
        </p:nvSpPr>
        <p:spPr>
          <a:xfrm>
            <a:off x="573761" y="33882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89D94F-0FA8-4D3B-9C9F-322A4523EDD3}"/>
              </a:ext>
            </a:extLst>
          </p:cNvPr>
          <p:cNvSpPr txBox="1"/>
          <p:nvPr/>
        </p:nvSpPr>
        <p:spPr>
          <a:xfrm>
            <a:off x="496506" y="1374435"/>
            <a:ext cx="7829836" cy="18466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Water temperature is monitored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 temperature can increase productivity and may trigger harmful algal blooms.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Increasing Summer temperatures may limit juvenile smelt survival.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Summer temperatures are lower closer to the ocean and slightly higher in the Delta.</a:t>
            </a:r>
          </a:p>
          <a:p>
            <a:endParaRPr lang="en-US" sz="1200" dirty="0"/>
          </a:p>
          <a:p>
            <a:r>
              <a:rPr lang="en-US" sz="1200" dirty="0"/>
              <a:t>For more information see: </a:t>
            </a:r>
            <a:r>
              <a:rPr lang="en-US" sz="1000" dirty="0"/>
              <a:t>Lehman, P. W., T. Kurobe, S. </a:t>
            </a:r>
            <a:r>
              <a:rPr lang="en-US" sz="1000" dirty="0" err="1"/>
              <a:t>Lesmeister</a:t>
            </a:r>
            <a:r>
              <a:rPr lang="en-US" sz="1000" dirty="0"/>
              <a:t>, D. </a:t>
            </a:r>
            <a:r>
              <a:rPr lang="en-US" sz="1000" dirty="0" err="1"/>
              <a:t>Baxa</a:t>
            </a:r>
            <a:r>
              <a:rPr lang="en-US" sz="1000" dirty="0"/>
              <a:t>, A. Tung, and S. J. </a:t>
            </a:r>
            <a:r>
              <a:rPr lang="en-US" sz="1000" dirty="0" err="1"/>
              <a:t>Teh</a:t>
            </a:r>
            <a:r>
              <a:rPr lang="en-US" sz="1000" dirty="0"/>
              <a:t>. 2017. Impacts of the 2014 severe drought on the </a:t>
            </a:r>
            <a:r>
              <a:rPr lang="en-US" sz="1000" i="1" dirty="0"/>
              <a:t>Microcystis </a:t>
            </a:r>
            <a:r>
              <a:rPr lang="en-US" sz="1000" dirty="0"/>
              <a:t>bloom in San Francisco Estuary. Harmful Algae 63(Supplement C):94-108. 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93E9B4A-0F87-4BB6-BC1F-2BFCC67756A7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77AB46F-CDA5-4920-B5FB-39C4A0BF4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0041"/>
            <a:ext cx="5068906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Water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0F206-C514-4141-B2A6-8B87F126E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51" y="1491352"/>
            <a:ext cx="1313083" cy="163469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8B17D27-42B3-49B3-AC20-FAE7C4265788}"/>
              </a:ext>
            </a:extLst>
          </p:cNvPr>
          <p:cNvGrpSpPr/>
          <p:nvPr/>
        </p:nvGrpSpPr>
        <p:grpSpPr>
          <a:xfrm>
            <a:off x="4319824" y="3933184"/>
            <a:ext cx="1676551" cy="151173"/>
            <a:chOff x="622512" y="995444"/>
            <a:chExt cx="1676551" cy="151173"/>
          </a:xfrm>
        </p:grpSpPr>
        <p:pic>
          <p:nvPicPr>
            <p:cNvPr id="25" name="Picture 24" descr="The long-term average is represented with a dotted line.">
              <a:extLst>
                <a:ext uri="{FF2B5EF4-FFF2-40B4-BE49-F238E27FC236}">
                  <a16:creationId xmlns:a16="http://schemas.microsoft.com/office/drawing/2014/main" id="{CD58F905-E060-4156-AF2A-0E1EF995C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7" name="Picture 26" descr="The long-term average is represented with a dotted line.">
              <a:extLst>
                <a:ext uri="{FF2B5EF4-FFF2-40B4-BE49-F238E27FC236}">
                  <a16:creationId xmlns:a16="http://schemas.microsoft.com/office/drawing/2014/main" id="{525226FA-6B9F-47EE-9153-39EFCA516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52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D0FFCC-32A6-40CC-9E16-DEC35F5F1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9982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84285" y="6884946"/>
            <a:ext cx="3012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chlorophyll was also slightly below average. 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670520" y="6884946"/>
            <a:ext cx="2862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chlorophyll was slightly below average.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440866" y="6906854"/>
            <a:ext cx="2811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chlorophyll was about average.</a:t>
            </a:r>
          </a:p>
          <a:p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1C10F4-F968-4995-A96A-70035F70A654}"/>
              </a:ext>
            </a:extLst>
          </p:cNvPr>
          <p:cNvSpPr txBox="1"/>
          <p:nvPr/>
        </p:nvSpPr>
        <p:spPr>
          <a:xfrm>
            <a:off x="7263829" y="3771293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42157-81F4-416F-9279-E39D0F88094A}"/>
              </a:ext>
            </a:extLst>
          </p:cNvPr>
          <p:cNvSpPr txBox="1"/>
          <p:nvPr/>
        </p:nvSpPr>
        <p:spPr>
          <a:xfrm>
            <a:off x="3913490" y="376455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5D492-67F3-4E85-8C6D-6DA69AEAEC97}"/>
              </a:ext>
            </a:extLst>
          </p:cNvPr>
          <p:cNvSpPr txBox="1"/>
          <p:nvPr/>
        </p:nvSpPr>
        <p:spPr>
          <a:xfrm>
            <a:off x="574976" y="37691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9C8DD2-2F60-4A66-8549-E056FE0F94D1}"/>
              </a:ext>
            </a:extLst>
          </p:cNvPr>
          <p:cNvSpPr txBox="1"/>
          <p:nvPr/>
        </p:nvSpPr>
        <p:spPr>
          <a:xfrm>
            <a:off x="440866" y="1296435"/>
            <a:ext cx="7717016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Chlorophyll is an indicator of phytoplankton production, which is highest during the Summer.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Phytoplankton is the base of the pelagic food web. It is sampled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The invasion of the clam </a:t>
            </a:r>
            <a:r>
              <a:rPr lang="en-US" sz="1600" i="1" dirty="0"/>
              <a:t>Potamocorbula amurensis </a:t>
            </a:r>
            <a:r>
              <a:rPr lang="en-US" sz="1600" dirty="0"/>
              <a:t>caused a decline in phytoplankton and zooplankton after 1986 – especially in Suisun Bay.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endParaRPr lang="en-US" sz="1000" dirty="0"/>
          </a:p>
          <a:p>
            <a:r>
              <a:rPr lang="en-US" sz="1100" dirty="0"/>
              <a:t>For more information see: Cahoon, T. and T. Brown 2018. Phytoplankton, Chlorophyll-a and Pheophytin-a Status and Trends 2017. IEP Newsletter 32(1):14-20. </a:t>
            </a:r>
          </a:p>
        </p:txBody>
      </p:sp>
      <p:pic>
        <p:nvPicPr>
          <p:cNvPr id="3" name="Picture 2" descr="Photograph of a microscopic view of filamentous algae. Photo credit: DWR EMP.">
            <a:extLst>
              <a:ext uri="{FF2B5EF4-FFF2-40B4-BE49-F238E27FC236}">
                <a16:creationId xmlns:a16="http://schemas.microsoft.com/office/drawing/2014/main" id="{D154D95B-9477-4333-9D77-E6721FA5C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509" y="1420841"/>
            <a:ext cx="1128857" cy="1906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8C001-F962-4220-A8A6-F87D961463DE}"/>
              </a:ext>
            </a:extLst>
          </p:cNvPr>
          <p:cNvSpPr txBox="1"/>
          <p:nvPr/>
        </p:nvSpPr>
        <p:spPr>
          <a:xfrm>
            <a:off x="8412509" y="1183419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Phytoplankton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BDF106C-EE77-4E45-A4FC-9A83B000C0A0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2015B4B-0802-4CA1-AFC8-3160D886D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58047"/>
            <a:ext cx="5068906" cy="919362"/>
          </a:xfrm>
        </p:spPr>
        <p:txBody>
          <a:bodyPr>
            <a:normAutofit/>
          </a:bodyPr>
          <a:lstStyle/>
          <a:p>
            <a:r>
              <a:rPr lang="en-US" sz="5400" dirty="0"/>
              <a:t>Chlorophyll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88BF9E-8C67-4ED2-ADB6-6770549C330D}"/>
              </a:ext>
            </a:extLst>
          </p:cNvPr>
          <p:cNvGrpSpPr/>
          <p:nvPr/>
        </p:nvGrpSpPr>
        <p:grpSpPr>
          <a:xfrm>
            <a:off x="4346746" y="4253452"/>
            <a:ext cx="1676551" cy="151173"/>
            <a:chOff x="622512" y="995444"/>
            <a:chExt cx="1676551" cy="151173"/>
          </a:xfrm>
        </p:grpSpPr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0B37A6EC-E1BC-4FFB-85B4-B3781F536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0" name="Picture 19" descr="The long-term average is represented with a dotted line.">
              <a:extLst>
                <a:ext uri="{FF2B5EF4-FFF2-40B4-BE49-F238E27FC236}">
                  <a16:creationId xmlns:a16="http://schemas.microsoft.com/office/drawing/2014/main" id="{1AADD081-DB42-4E68-83A8-4E696C86E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24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551CF12F-C3E1-476C-9111-915FC492C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" y="4222696"/>
            <a:ext cx="10043180" cy="2697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6139C2-5AB7-4F96-8354-2CAD5D8E5405}"/>
              </a:ext>
            </a:extLst>
          </p:cNvPr>
          <p:cNvSpPr txBox="1"/>
          <p:nvPr/>
        </p:nvSpPr>
        <p:spPr>
          <a:xfrm>
            <a:off x="6953669" y="6860528"/>
            <a:ext cx="287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had about average total biomass, mostly cladocerans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870347" y="6855835"/>
            <a:ext cx="2884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also had slightly lower than average total biomass, mostly mysids.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702792" y="6855835"/>
            <a:ext cx="3082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had about average biomass, mostly calanoid copepods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2E934E-1740-4FEF-9AC4-85F03CE59F6B}"/>
              </a:ext>
            </a:extLst>
          </p:cNvPr>
          <p:cNvSpPr txBox="1"/>
          <p:nvPr/>
        </p:nvSpPr>
        <p:spPr>
          <a:xfrm>
            <a:off x="7284071" y="38067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01D85A-E5B1-4FD9-966D-01F9F72EA6F3}"/>
              </a:ext>
            </a:extLst>
          </p:cNvPr>
          <p:cNvSpPr txBox="1"/>
          <p:nvPr/>
        </p:nvSpPr>
        <p:spPr>
          <a:xfrm>
            <a:off x="4041306" y="38000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FCF1F5-EA34-4C56-A2FE-C51D5396ECA4}"/>
              </a:ext>
            </a:extLst>
          </p:cNvPr>
          <p:cNvSpPr txBox="1"/>
          <p:nvPr/>
        </p:nvSpPr>
        <p:spPr>
          <a:xfrm>
            <a:off x="702792" y="3804626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8" name="Picture 7" descr="Photo of a calanoid copepod under a microscope. Photo credit: CDFW, Stockton laboratory.">
            <a:extLst>
              <a:ext uri="{FF2B5EF4-FFF2-40B4-BE49-F238E27FC236}">
                <a16:creationId xmlns:a16="http://schemas.microsoft.com/office/drawing/2014/main" id="{FE606312-76F3-4BA0-AC36-DD6BEC2F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09699" y="1134263"/>
            <a:ext cx="988809" cy="146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7C2EE1-BE6E-4A70-9517-CC8303C9C7A0}"/>
              </a:ext>
            </a:extLst>
          </p:cNvPr>
          <p:cNvSpPr txBox="1"/>
          <p:nvPr/>
        </p:nvSpPr>
        <p:spPr>
          <a:xfrm>
            <a:off x="8000139" y="1183419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Copepod</a:t>
            </a:r>
          </a:p>
        </p:txBody>
      </p:sp>
      <p:pic>
        <p:nvPicPr>
          <p:cNvPr id="6" name="Picture 5" descr="Photo of a Neomysis mercedis under a microscope. CDFW, Stockton laboratory.">
            <a:extLst>
              <a:ext uri="{FF2B5EF4-FFF2-40B4-BE49-F238E27FC236}">
                <a16:creationId xmlns:a16="http://schemas.microsoft.com/office/drawing/2014/main" id="{07815C86-414E-4944-97A9-2298F19FA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52" y="2545730"/>
            <a:ext cx="1813673" cy="8330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227B93-70C6-4A16-B3CA-639760CE3B51}"/>
              </a:ext>
            </a:extLst>
          </p:cNvPr>
          <p:cNvSpPr txBox="1"/>
          <p:nvPr/>
        </p:nvSpPr>
        <p:spPr>
          <a:xfrm>
            <a:off x="7969238" y="230538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Mysid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105D53-210E-49E6-894F-5B5734650331}"/>
              </a:ext>
            </a:extLst>
          </p:cNvPr>
          <p:cNvSpPr txBox="1"/>
          <p:nvPr/>
        </p:nvSpPr>
        <p:spPr>
          <a:xfrm>
            <a:off x="460876" y="1386080"/>
            <a:ext cx="7155748" cy="21544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is sampled monthly by the CDFW/</a:t>
            </a:r>
            <a:r>
              <a:rPr lang="en-US" sz="1600" dirty="0">
                <a:hlinkClick r:id="rId6"/>
              </a:rPr>
              <a:t>DWR Environmental Monitoring Program</a:t>
            </a:r>
            <a:r>
              <a:rPr lang="en-US" sz="1600" dirty="0"/>
              <a:t>, but sampling in San Pablo Bay did not begin until 1998.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are an important food source for pelagic fish.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Calanoid copepods and mysids are particularly good fish food. Cyclopoid copepods are not as good for fish food.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Biomass tends to be highest in summer. </a:t>
            </a:r>
          </a:p>
          <a:p>
            <a:endParaRPr lang="en-US" sz="1100" dirty="0"/>
          </a:p>
          <a:p>
            <a:r>
              <a:rPr lang="en-US" sz="1100" dirty="0"/>
              <a:t>For more information see: Hennessy, A. 2018. Zooplankton Monitoring 2017. IEP Newsletter 32(1):21-32.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3F007B3-B35E-4131-84C8-7478F77DA534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131A9A-FBEC-4437-8F83-F0505C8C1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21347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Zooplankton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CC2BF0-BA09-475C-9B14-0AB817CC653D}"/>
              </a:ext>
            </a:extLst>
          </p:cNvPr>
          <p:cNvGrpSpPr/>
          <p:nvPr/>
        </p:nvGrpSpPr>
        <p:grpSpPr>
          <a:xfrm>
            <a:off x="7306977" y="4373277"/>
            <a:ext cx="1676551" cy="151173"/>
            <a:chOff x="622512" y="995444"/>
            <a:chExt cx="1676551" cy="151173"/>
          </a:xfrm>
        </p:grpSpPr>
        <p:pic>
          <p:nvPicPr>
            <p:cNvPr id="31" name="Picture 30" descr="The long-term average is represented with a dotted line.">
              <a:extLst>
                <a:ext uri="{FF2B5EF4-FFF2-40B4-BE49-F238E27FC236}">
                  <a16:creationId xmlns:a16="http://schemas.microsoft.com/office/drawing/2014/main" id="{7A2CF707-B7AC-4DC5-A7F7-801226CAF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2" name="Picture 31" descr="The long-term average is represented with a dotted line.">
              <a:extLst>
                <a:ext uri="{FF2B5EF4-FFF2-40B4-BE49-F238E27FC236}">
                  <a16:creationId xmlns:a16="http://schemas.microsoft.com/office/drawing/2014/main" id="{7207ADE1-FB7F-4A98-B921-7AAF3ABBB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11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20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F88A8A-F449-4AEC-B5B9-7D46E72E5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2" y="4196867"/>
            <a:ext cx="3346711" cy="2447549"/>
          </a:xfrm>
          <a:prstGeom prst="rect">
            <a:avLst/>
          </a:prstGeom>
        </p:spPr>
      </p:pic>
      <p:pic>
        <p:nvPicPr>
          <p:cNvPr id="2048" name="Picture 204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095C46-4766-4EE5-B1F9-B060948AD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689" y="4168503"/>
            <a:ext cx="3346711" cy="244754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0C04C9-9738-4160-B264-0704BC687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244" y="4160218"/>
            <a:ext cx="3346711" cy="24475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20A801-595B-4B51-8792-E7A26CA887E8}"/>
              </a:ext>
            </a:extLst>
          </p:cNvPr>
          <p:cNvSpPr txBox="1"/>
          <p:nvPr/>
        </p:nvSpPr>
        <p:spPr>
          <a:xfrm>
            <a:off x="3955448" y="6649626"/>
            <a:ext cx="2886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Bay Study did not sample in 2018, but 2017 catch was about average.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C129EA-E30A-4728-BB45-04419A547AA8}"/>
              </a:ext>
            </a:extLst>
          </p:cNvPr>
          <p:cNvSpPr txBox="1"/>
          <p:nvPr/>
        </p:nvSpPr>
        <p:spPr>
          <a:xfrm>
            <a:off x="4080320" y="3622515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Anchovy – Bay Study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C28EC2-DE99-4E8A-B90C-42E6C012A330}"/>
              </a:ext>
            </a:extLst>
          </p:cNvPr>
          <p:cNvSpPr txBox="1"/>
          <p:nvPr/>
        </p:nvSpPr>
        <p:spPr>
          <a:xfrm>
            <a:off x="7024338" y="6696088"/>
            <a:ext cx="290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Pikeminnow were slightly more abundant than average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0BC05-8967-4F69-A55F-C1AF76F5354B}"/>
              </a:ext>
            </a:extLst>
          </p:cNvPr>
          <p:cNvSpPr txBox="1"/>
          <p:nvPr/>
        </p:nvSpPr>
        <p:spPr>
          <a:xfrm>
            <a:off x="7207202" y="3630800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DJFMP – Sac Pikeminnow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E4AAE-008F-48A1-913B-65955C9C3A39}"/>
              </a:ext>
            </a:extLst>
          </p:cNvPr>
          <p:cNvSpPr txBox="1"/>
          <p:nvPr/>
        </p:nvSpPr>
        <p:spPr>
          <a:xfrm>
            <a:off x="378298" y="6738368"/>
            <a:ext cx="302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was lower than the long-term average.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77AB5-E1E2-4300-AED2-48E8D8D97E1E}"/>
              </a:ext>
            </a:extLst>
          </p:cNvPr>
          <p:cNvSpPr txBox="1"/>
          <p:nvPr/>
        </p:nvSpPr>
        <p:spPr>
          <a:xfrm>
            <a:off x="622512" y="3604564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Delta Smelt - Townet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316AA-893E-42C1-B962-57FF29955D27}"/>
              </a:ext>
            </a:extLst>
          </p:cNvPr>
          <p:cNvSpPr txBox="1"/>
          <p:nvPr/>
        </p:nvSpPr>
        <p:spPr>
          <a:xfrm>
            <a:off x="574977" y="1139606"/>
            <a:ext cx="9217952" cy="230832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Smelt, listed as threatened by the Endangered Spices Act, have been tracked by </a:t>
            </a:r>
            <a:r>
              <a:rPr lang="en-US" sz="1600" dirty="0">
                <a:hlinkClick r:id="rId6"/>
              </a:rPr>
              <a:t>CDFW’s Townet Survey</a:t>
            </a:r>
            <a:r>
              <a:rPr lang="en-US" sz="1600" dirty="0"/>
              <a:t> since 1959 in Suisun Bay, San Pablo Bay, and the Delta.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Northern Anchovy are an important forage fish in the brackish-saline regions of the estuary. They are sampled best by </a:t>
            </a:r>
            <a:r>
              <a:rPr lang="en-US" sz="1600" dirty="0">
                <a:hlinkClick r:id="rId7"/>
              </a:rPr>
              <a:t>CDFW’s San Francisco Bay Study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Sacramento Pikeminnow is a native cyprinid that is one of the few piscivorous native fish in the Delta. They are sampled by </a:t>
            </a:r>
            <a:r>
              <a:rPr lang="en-US" sz="1600" dirty="0">
                <a:hlinkClick r:id="rId8"/>
              </a:rPr>
              <a:t>DJFMP’s beach seine surveys</a:t>
            </a:r>
            <a:r>
              <a:rPr lang="en-US" sz="1600" dirty="0"/>
              <a:t> throughout the estuary.</a:t>
            </a:r>
          </a:p>
          <a:p>
            <a:r>
              <a:rPr lang="en-US" sz="1100" dirty="0"/>
              <a:t> </a:t>
            </a:r>
          </a:p>
          <a:p>
            <a:r>
              <a:rPr lang="en-US" sz="1050" dirty="0"/>
              <a:t>For more information, see: </a:t>
            </a:r>
            <a:r>
              <a:rPr lang="en-US" sz="1050" dirty="0" err="1"/>
              <a:t>Hieb</a:t>
            </a:r>
            <a:r>
              <a:rPr lang="en-US" sz="1050" dirty="0"/>
              <a:t>, K., J. Bautista, and J. </a:t>
            </a:r>
            <a:r>
              <a:rPr lang="en-US" sz="1050" dirty="0" err="1"/>
              <a:t>Giannetta</a:t>
            </a:r>
            <a:r>
              <a:rPr lang="en-US" sz="1050" dirty="0"/>
              <a:t>. 2018. Bay Study Fishes Status and Trends Report for the San Francisco Estuary, 2012–2016. IEP Newsletter 31(2):3-43.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FE3599B-82CA-478B-BE6F-B13B54FFA065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602100-4414-42BE-8791-672767ADE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5827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Fish</a:t>
            </a:r>
          </a:p>
        </p:txBody>
      </p:sp>
      <p:pic>
        <p:nvPicPr>
          <p:cNvPr id="19" name="Picture 18" descr="Photograph of a Delta Smelt. Image credit: Rene Reyes, USBR.">
            <a:extLst>
              <a:ext uri="{FF2B5EF4-FFF2-40B4-BE49-F238E27FC236}">
                <a16:creationId xmlns:a16="http://schemas.microsoft.com/office/drawing/2014/main" id="{32A76AB4-11C4-43B9-9F80-11555969FF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9373" y="4293861"/>
            <a:ext cx="1262881" cy="502563"/>
          </a:xfrm>
          <a:prstGeom prst="rect">
            <a:avLst/>
          </a:prstGeom>
        </p:spPr>
      </p:pic>
      <p:pic>
        <p:nvPicPr>
          <p:cNvPr id="2050" name="Picture 2" descr="https://www.usbr.gov/mp/TFFIP/img/gallery/fsd-sacramento-pikeminnow-small.jpg">
            <a:extLst>
              <a:ext uri="{FF2B5EF4-FFF2-40B4-BE49-F238E27FC236}">
                <a16:creationId xmlns:a16="http://schemas.microsoft.com/office/drawing/2014/main" id="{2C0061C0-04DB-4C2A-903C-0E6E46D4F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475" b="89831" l="1930" r="97368">
                        <a14:foregroundMark x1="3684" y1="50000" x2="3684" y2="50000"/>
                        <a14:foregroundMark x1="2807" y1="55932" x2="2807" y2="55932"/>
                        <a14:foregroundMark x1="2105" y1="48729" x2="2105" y2="48729"/>
                        <a14:foregroundMark x1="91228" y1="58475" x2="91228" y2="58475"/>
                        <a14:foregroundMark x1="95789" y1="28390" x2="95789" y2="28390"/>
                        <a14:foregroundMark x1="96842" y1="71610" x2="96842" y2="71610"/>
                        <a14:foregroundMark x1="55088" y1="8475" x2="55088" y2="8475"/>
                        <a14:foregroundMark x1="97368" y1="25000" x2="97368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037" y="4248539"/>
            <a:ext cx="1216007" cy="50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585D84C-8450-4CBF-A2A1-5FAEEE73ED65}"/>
              </a:ext>
            </a:extLst>
          </p:cNvPr>
          <p:cNvGrpSpPr/>
          <p:nvPr/>
        </p:nvGrpSpPr>
        <p:grpSpPr>
          <a:xfrm>
            <a:off x="5653992" y="3969354"/>
            <a:ext cx="910082" cy="261610"/>
            <a:chOff x="4101737" y="3896062"/>
            <a:chExt cx="910082" cy="26161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6A2D0CE-6D8B-4DD0-BAA5-54F79B4504DB}"/>
                </a:ext>
              </a:extLst>
            </p:cNvPr>
            <p:cNvSpPr/>
            <p:nvPr/>
          </p:nvSpPr>
          <p:spPr>
            <a:xfrm>
              <a:off x="4101737" y="3971109"/>
              <a:ext cx="139337" cy="113211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1E921F-9A28-4AD2-8C44-5067D77BBE9E}"/>
                </a:ext>
              </a:extLst>
            </p:cNvPr>
            <p:cNvSpPr txBox="1"/>
            <p:nvPr/>
          </p:nvSpPr>
          <p:spPr>
            <a:xfrm>
              <a:off x="4219614" y="3896062"/>
              <a:ext cx="7922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No sample</a:t>
              </a:r>
            </a:p>
          </p:txBody>
        </p:sp>
      </p:grp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C48C5187-A76A-48BB-8253-46ECC89E92C3}"/>
              </a:ext>
            </a:extLst>
          </p:cNvPr>
          <p:cNvGrpSpPr/>
          <p:nvPr/>
        </p:nvGrpSpPr>
        <p:grpSpPr>
          <a:xfrm>
            <a:off x="3842870" y="4057175"/>
            <a:ext cx="1676551" cy="151173"/>
            <a:chOff x="622512" y="995444"/>
            <a:chExt cx="1676551" cy="151173"/>
          </a:xfrm>
        </p:grpSpPr>
        <p:pic>
          <p:nvPicPr>
            <p:cNvPr id="24" name="Picture 23" descr="The long-term average is represented with a dotted line.">
              <a:extLst>
                <a:ext uri="{FF2B5EF4-FFF2-40B4-BE49-F238E27FC236}">
                  <a16:creationId xmlns:a16="http://schemas.microsoft.com/office/drawing/2014/main" id="{D36B18A0-7A62-4A53-8227-463A36825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4" name="Picture 33" descr="The long-term average is represented with a dotted line.">
              <a:extLst>
                <a:ext uri="{FF2B5EF4-FFF2-40B4-BE49-F238E27FC236}">
                  <a16:creationId xmlns:a16="http://schemas.microsoft.com/office/drawing/2014/main" id="{87380207-2CD6-4573-8B74-19D087AB4E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pic>
        <p:nvPicPr>
          <p:cNvPr id="1026" name="Picture 2" descr="Image result for northern anchovy">
            <a:extLst>
              <a:ext uri="{FF2B5EF4-FFF2-40B4-BE49-F238E27FC236}">
                <a16:creationId xmlns:a16="http://schemas.microsoft.com/office/drawing/2014/main" id="{E65A1139-3622-49F5-9B67-A56CF3E6D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084" y="4037179"/>
            <a:ext cx="1216007" cy="81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55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5FBA92-45F2-44B9-B5BB-EA95FD04E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90" y="4280311"/>
            <a:ext cx="3346711" cy="2590805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434A9C-8A3F-46D4-89A6-2434BDAB0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708"/>
            <a:ext cx="3346711" cy="24475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BF7590-4D20-4B29-AD35-E490E7E6094F}"/>
              </a:ext>
            </a:extLst>
          </p:cNvPr>
          <p:cNvSpPr txBox="1"/>
          <p:nvPr/>
        </p:nvSpPr>
        <p:spPr>
          <a:xfrm>
            <a:off x="3757667" y="6849853"/>
            <a:ext cx="3004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had more observations of very high Microcystis than previous years.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DCF3B7-ED49-48E7-9CC7-B637B8506A14}"/>
              </a:ext>
            </a:extLst>
          </p:cNvPr>
          <p:cNvSpPr txBox="1"/>
          <p:nvPr/>
        </p:nvSpPr>
        <p:spPr>
          <a:xfrm>
            <a:off x="7081014" y="3834192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Aquatic Vegetation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1BD04-52ED-4B18-8FAD-DB21CF69C8E7}"/>
              </a:ext>
            </a:extLst>
          </p:cNvPr>
          <p:cNvSpPr txBox="1"/>
          <p:nvPr/>
        </p:nvSpPr>
        <p:spPr>
          <a:xfrm>
            <a:off x="425358" y="1130159"/>
            <a:ext cx="9316931" cy="2569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 have been in severe decline over the past two decades, with a Summer Townet index of zero in 2015, 2016 and 2018.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i="1" dirty="0"/>
              <a:t>Microcystis </a:t>
            </a:r>
            <a:r>
              <a:rPr lang="en-US" sz="1600" dirty="0"/>
              <a:t>is a toxic cyanobacteria first found in the Delta in 1998. Microcystis presence has been documented by EMP and the Summer Townet Survey during their water quality sampling.</a:t>
            </a:r>
            <a:endParaRPr lang="en-US" sz="1600" i="1" dirty="0"/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Aquatic vegetation in the Delta has increased significantly in recent years. This vegetation is composed mostly of non-native invasive plant species and is categorized as either floating or submerged types. Coverage is estimated by UC-Davis using remote sensing of the North and Central Delta.</a:t>
            </a:r>
          </a:p>
          <a:p>
            <a:endParaRPr lang="en-US" sz="900" dirty="0"/>
          </a:p>
          <a:p>
            <a:r>
              <a:rPr lang="en-US" sz="1200" dirty="0"/>
              <a:t>For more information, Ta et al. 2017. Invasive aquatic vegetation management in the Sacramento–San Joaquin River Delta: status and recommendations. San Francisco Estuary and Watershed Science 15(4)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F6E8E3A-B2E7-470B-80B1-D25504F42C8D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Summer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4BF57BC-6BB5-4635-A92E-6FB734DBC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5853" y="-48217"/>
            <a:ext cx="7101674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Recent Trends: 2004-2018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640477-4846-42C6-8E08-19E6B09F2F72}"/>
              </a:ext>
            </a:extLst>
          </p:cNvPr>
          <p:cNvSpPr txBox="1"/>
          <p:nvPr/>
        </p:nvSpPr>
        <p:spPr>
          <a:xfrm>
            <a:off x="7081014" y="6816541"/>
            <a:ext cx="2761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Aquatic vegetation was slightly lower than 2017, but higher than average.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3D4DB-60CA-425E-A03E-E9255A094E6C}"/>
              </a:ext>
            </a:extLst>
          </p:cNvPr>
          <p:cNvSpPr txBox="1"/>
          <p:nvPr/>
        </p:nvSpPr>
        <p:spPr>
          <a:xfrm>
            <a:off x="495763" y="6905639"/>
            <a:ext cx="273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2018 Delta Smelt index was 0.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C51EFB-1B8D-4533-ABC6-DEE6931B0323}"/>
              </a:ext>
            </a:extLst>
          </p:cNvPr>
          <p:cNvSpPr txBox="1"/>
          <p:nvPr/>
        </p:nvSpPr>
        <p:spPr>
          <a:xfrm>
            <a:off x="507305" y="3859306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Delta Smelt - Townet</a:t>
            </a:r>
          </a:p>
        </p:txBody>
      </p:sp>
      <p:pic>
        <p:nvPicPr>
          <p:cNvPr id="28" name="Picture 27" descr="Photograph of a Delta Smelt. Image credit: Rene Reyes, USBR.">
            <a:extLst>
              <a:ext uri="{FF2B5EF4-FFF2-40B4-BE49-F238E27FC236}">
                <a16:creationId xmlns:a16="http://schemas.microsoft.com/office/drawing/2014/main" id="{11452126-E405-4BC3-B5E3-A2D3995C9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3453" y="4781193"/>
            <a:ext cx="1262881" cy="502563"/>
          </a:xfrm>
          <a:prstGeom prst="rect">
            <a:avLst/>
          </a:prstGeom>
        </p:spPr>
      </p:pic>
      <p:pic>
        <p:nvPicPr>
          <p:cNvPr id="2052" name="Picture 20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F3B9B0-3C43-44A5-AFBA-11ED84F233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780" y="4226972"/>
            <a:ext cx="3346711" cy="2697485"/>
          </a:xfrm>
          <a:prstGeom prst="rect">
            <a:avLst/>
          </a:prstGeom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4635859-3B3D-4969-83D6-3D42929D24F0}"/>
              </a:ext>
            </a:extLst>
          </p:cNvPr>
          <p:cNvSpPr/>
          <p:nvPr/>
        </p:nvSpPr>
        <p:spPr>
          <a:xfrm>
            <a:off x="6835271" y="4345577"/>
            <a:ext cx="139337" cy="113211"/>
          </a:xfrm>
          <a:prstGeom prst="triangl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7DAC74-A410-44FE-8548-E7A3F5477A4C}"/>
              </a:ext>
            </a:extLst>
          </p:cNvPr>
          <p:cNvSpPr txBox="1"/>
          <p:nvPr/>
        </p:nvSpPr>
        <p:spPr>
          <a:xfrm>
            <a:off x="6974608" y="4276749"/>
            <a:ext cx="792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No sample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6DE9F32-888C-461D-9E09-7732822A9CAA}"/>
              </a:ext>
            </a:extLst>
          </p:cNvPr>
          <p:cNvGrpSpPr/>
          <p:nvPr/>
        </p:nvGrpSpPr>
        <p:grpSpPr>
          <a:xfrm>
            <a:off x="1004706" y="4383202"/>
            <a:ext cx="1676551" cy="151173"/>
            <a:chOff x="622512" y="995444"/>
            <a:chExt cx="1676551" cy="151173"/>
          </a:xfrm>
        </p:grpSpPr>
        <p:pic>
          <p:nvPicPr>
            <p:cNvPr id="41" name="Picture 40" descr="The long-term average is represented with a dotted line.">
              <a:extLst>
                <a:ext uri="{FF2B5EF4-FFF2-40B4-BE49-F238E27FC236}">
                  <a16:creationId xmlns:a16="http://schemas.microsoft.com/office/drawing/2014/main" id="{7FC89F3F-F0BC-4CDA-9B0F-58D33AE0D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42" name="Picture 41" descr="The long-term average is represented with a dotted line.">
              <a:extLst>
                <a:ext uri="{FF2B5EF4-FFF2-40B4-BE49-F238E27FC236}">
                  <a16:creationId xmlns:a16="http://schemas.microsoft.com/office/drawing/2014/main" id="{F58550A9-629A-48C3-8525-1B4404E4D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4A2C0C4-4319-4B9D-A954-86EF55F7E173}"/>
              </a:ext>
            </a:extLst>
          </p:cNvPr>
          <p:cNvSpPr txBox="1"/>
          <p:nvPr/>
        </p:nvSpPr>
        <p:spPr>
          <a:xfrm>
            <a:off x="3757668" y="3834192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Microcystis</a:t>
            </a:r>
          </a:p>
        </p:txBody>
      </p:sp>
    </p:spTree>
    <p:extLst>
      <p:ext uri="{BB962C8B-B14F-4D97-AF65-F5344CB8AC3E}">
        <p14:creationId xmlns:p14="http://schemas.microsoft.com/office/powerpoint/2010/main" val="15982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D496D98813D4DBEDE643E5807C583" ma:contentTypeVersion="12" ma:contentTypeDescription="Create a new document." ma:contentTypeScope="" ma:versionID="5f4b9123766e75392d0a53ee8cd197f4">
  <xsd:schema xmlns:xsd="http://www.w3.org/2001/XMLSchema" xmlns:xs="http://www.w3.org/2001/XMLSchema" xmlns:p="http://schemas.microsoft.com/office/2006/metadata/properties" xmlns:ns1="http://schemas.microsoft.com/sharepoint/v3" xmlns:ns3="d8e3e477-4a6b-4f2c-bc61-5e11693be0f9" targetNamespace="http://schemas.microsoft.com/office/2006/metadata/properties" ma:root="true" ma:fieldsID="8c187d8ec7018a6b0a6d6cfa331f3966" ns1:_="" ns3:_="">
    <xsd:import namespace="http://schemas.microsoft.com/sharepoint/v3"/>
    <xsd:import namespace="d8e3e477-4a6b-4f2c-bc61-5e11693be0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3e477-4a6b-4f2c-bc61-5e11693be0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75B7639-D79D-4D06-A288-F6DF933282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8e3e477-4a6b-4f2c-bc61-5e11693be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170408-CC8E-468E-A90D-A6EAD2AFF0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0BEF59-2155-4487-981E-A05FB8C22B37}">
  <ds:schemaRefs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d8e3e477-4a6b-4f2c-bc61-5e11693be0f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7937</TotalTime>
  <Words>1186</Words>
  <Application>Microsoft Office PowerPoint</Application>
  <PresentationFormat>Custom</PresentationFormat>
  <Paragraphs>117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Custom Design</vt:lpstr>
      <vt:lpstr>Summer 2018 IEP Seasonal Monitoring Report</vt:lpstr>
      <vt:lpstr>Secchi Depth</vt:lpstr>
      <vt:lpstr>Water Temperature</vt:lpstr>
      <vt:lpstr>Chlorophyll</vt:lpstr>
      <vt:lpstr>Zooplankton</vt:lpstr>
      <vt:lpstr>Fish</vt:lpstr>
      <vt:lpstr>Recent Trends: 2004-2018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Pablo Bay</dc:title>
  <dc:creator>Hartman, Rosemary@DWR</dc:creator>
  <cp:lastModifiedBy>Hartman, Rosemary@DWR</cp:lastModifiedBy>
  <cp:revision>25</cp:revision>
  <dcterms:created xsi:type="dcterms:W3CDTF">2019-07-18T14:53:59Z</dcterms:created>
  <dcterms:modified xsi:type="dcterms:W3CDTF">2020-03-11T19:54:52Z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0x010100C65D496D98813D4DBEDE643E5807C583</vt:lpwstr>
  </property>
</Properties>
</file>